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Lst>
  <p:sldSz cx="9144000" cy="5143500" type="screen16x9"/>
  <p:notesSz cx="6858000" cy="9144000"/>
  <p:embeddedFontLst>
    <p:embeddedFont>
      <p:font typeface="Alata" pitchFamily="2" charset="77"/>
      <p:regular r:id="rId46"/>
    </p:embeddedFont>
    <p:embeddedFont>
      <p:font typeface="Montserrat" pitchFamily="2" charset="77"/>
      <p:regular r:id="rId47"/>
      <p:bold r:id="rId48"/>
      <p:italic r:id="rId49"/>
      <p:boldItalic r:id="rId50"/>
    </p:embeddedFont>
    <p:embeddedFont>
      <p:font typeface="Roboto Condensed Light" panose="020F0302020204030204" pitchFamily="34" charset="0"/>
      <p:regular r:id="rId51"/>
      <p: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15:clr>
            <a:srgbClr val="A4A3A4"/>
          </p15:clr>
        </p15:guide>
        <p15:guide id="2" orient="horz" pos="3162">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5" roundtripDataSignature="AMtx7mgWoQ3Qm0lmgX2WiL+Fc4LYyiGNc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743F93A-C5AB-42ED-A0D2-2E4CB415FF15}">
  <a:tblStyle styleId="{B743F93A-C5AB-42ED-A0D2-2E4CB415FF1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5AF59FC-9D82-44FD-98AE-100732778966}" styleName="Table_1">
    <a:wholeTbl>
      <a:tcTxStyle b="off" i="off">
        <a:font>
          <a:latin typeface="Arial"/>
          <a:ea typeface="Arial"/>
          <a:cs typeface="Arial"/>
        </a:font>
        <a:schemeClr val="dk1"/>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chemeClr val="accent1"/>
              </a:solidFill>
              <a:prstDash val="solid"/>
              <a:round/>
              <a:headEnd type="none" w="sm" len="sm"/>
              <a:tailEnd type="none" w="sm" len="sm"/>
            </a:ln>
          </a:insideV>
        </a:tcBdr>
        <a:fill>
          <a:solidFill>
            <a:srgbClr val="FFFFFF">
              <a:alpha val="0"/>
            </a:srgbClr>
          </a:solidFill>
        </a:fill>
      </a:tcStyle>
    </a:wholeTbl>
    <a:band1H>
      <a:tcTxStyle/>
      <a:tcStyle>
        <a:tcBdr/>
        <a:fill>
          <a:solidFill>
            <a:schemeClr val="accent1">
              <a:alpha val="40000"/>
            </a:schemeClr>
          </a:solidFill>
        </a:fill>
      </a:tcStyle>
    </a:band1H>
    <a:band2H>
      <a:tcTxStyle/>
      <a:tcStyle>
        <a:tcBdr/>
      </a:tcStyle>
    </a:band2H>
    <a:band1V>
      <a:tcTxStyle/>
      <a:tcStyle>
        <a:tcBdr>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tcBdr>
        <a:fill>
          <a:solidFill>
            <a:schemeClr val="accent1">
              <a:alpha val="40000"/>
            </a:schemeClr>
          </a:solidFill>
        </a:fill>
      </a:tcStyle>
    </a:band1V>
    <a:band2V>
      <a:tcTxStyle/>
      <a:tcStyle>
        <a:tcBdr/>
      </a:tcStyle>
    </a:band2V>
    <a:lastCol>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lastCol>
    <a:firstCol>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firstCol>
    <a:lastRow>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l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33"/>
  </p:normalViewPr>
  <p:slideViewPr>
    <p:cSldViewPr snapToGrid="0">
      <p:cViewPr varScale="1">
        <p:scale>
          <a:sx n="114" d="100"/>
          <a:sy n="114" d="100"/>
        </p:scale>
        <p:origin x="928" y="176"/>
      </p:cViewPr>
      <p:guideLst>
        <p:guide/>
        <p:guide orient="horz" pos="31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customschemas.google.com/relationships/presentationmetadata" Target="meta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s>
</file>

<file path=ppt/media/image1.png>
</file>

<file path=ppt/media/image10.jp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27.png>
</file>

<file path=ppt/media/image28.jpg>
</file>

<file path=ppt/media/image29.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1" name="Google Shape;531;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0" name="Google Shape;560;p14: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30600eacaa0_0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2" name="Google Shape;582;g30600eacaa0_0_5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1" name="Google Shape;59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5" name="Google Shape;61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30cbde54602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1" name="Google Shape;641;g30cbde54602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6" name="Google Shape;666;p18: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3" name="Google Shape;673;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9" name="Google Shape;829;p2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44" name="Google Shape;844;p2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0600eacaa0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 name="Google Shape;129;g30600eacaa0_0_6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30d312e9a17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30d312e9a17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30600eacaa0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6" name="Google Shape;896;g30600eacaa0_0_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308b7633eb5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4" name="Google Shape;904;g308b7633eb5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2d3909b89c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2" name="Google Shape;912;g2d3909b89c2_0_2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30600eacaa0_0_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20" name="Google Shape;920;g30600eacaa0_0_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307318921b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29" name="Google Shape;929;g307318921bb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
        <p:cNvGrpSpPr/>
        <p:nvPr/>
      </p:nvGrpSpPr>
      <p:grpSpPr>
        <a:xfrm>
          <a:off x="0" y="0"/>
          <a:ext cx="0" cy="0"/>
          <a:chOff x="0" y="0"/>
          <a:chExt cx="0" cy="0"/>
        </a:xfrm>
      </p:grpSpPr>
      <p:sp>
        <p:nvSpPr>
          <p:cNvPr id="936" name="Google Shape;936;g30600eacaa0_0_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7" name="Google Shape;937;g30600eacaa0_0_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30b73073c3b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6" name="Google Shape;946;g30b73073c3b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g30b73073c3b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 name="Google Shape;955;g30b73073c3b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30b73073c3b_3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30b73073c3b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0600eacaa0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4" name="Google Shape;234;g30600eacaa0_0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g30b73073c3b_3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 name="Google Shape;969;g30b73073c3b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30d312e9a17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30d312e9a17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2"/>
        <p:cNvGrpSpPr/>
        <p:nvPr/>
      </p:nvGrpSpPr>
      <p:grpSpPr>
        <a:xfrm>
          <a:off x="0" y="0"/>
          <a:ext cx="0" cy="0"/>
          <a:chOff x="0" y="0"/>
          <a:chExt cx="0" cy="0"/>
        </a:xfrm>
      </p:grpSpPr>
      <p:sp>
        <p:nvSpPr>
          <p:cNvPr id="983" name="Google Shape;983;g30b802f9697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4" name="Google Shape;984;g30b802f9697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g30b73073c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6" name="Google Shape;996;g30b73073c3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30b802f9697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4" name="Google Shape;1004;g30b802f9697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30b802f969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2" name="Google Shape;1012;g30b802f9697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30b73073c3b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9" name="Google Shape;1019;g30b73073c3b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30cbde546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25" name="Google Shape;1025;g30cbde5460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
        <p:cNvGrpSpPr/>
        <p:nvPr/>
      </p:nvGrpSpPr>
      <p:grpSpPr>
        <a:xfrm>
          <a:off x="0" y="0"/>
          <a:ext cx="0" cy="0"/>
          <a:chOff x="0" y="0"/>
          <a:chExt cx="0" cy="0"/>
        </a:xfrm>
      </p:grpSpPr>
      <p:sp>
        <p:nvSpPr>
          <p:cNvPr id="1031" name="Google Shape;1031;g2d490f098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2" name="Google Shape;1032;g2d490f0987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2d3909b89c2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9" name="Google Shape;1039;g2d3909b89c2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30600eacaa0_0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9" name="Google Shape;259;g30600eacaa0_0_4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2d3909b89c2_0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7" name="Google Shape;1047;g2d3909b89c2_0_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30b73073c3b_3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30b73073c3b_3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30b73073c3b_3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30b73073c3b_3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p:cNvGrpSpPr/>
        <p:nvPr/>
      </p:nvGrpSpPr>
      <p:grpSpPr>
        <a:xfrm>
          <a:off x="0" y="0"/>
          <a:ext cx="0" cy="0"/>
          <a:chOff x="0" y="0"/>
          <a:chExt cx="0" cy="0"/>
        </a:xfrm>
      </p:grpSpPr>
      <p:sp>
        <p:nvSpPr>
          <p:cNvPr id="1066" name="Google Shape;1066;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7" name="Google Shape;1067;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p6: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30d312e9a1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30d312e9a1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30600eaca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0" name="Google Shape;400;g30600eacaa0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0" name="Google Shape;420;p7: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7" name="Google Shape;42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6"/>
          <p:cNvSpPr txBox="1">
            <a:spLocks noGrp="1"/>
          </p:cNvSpPr>
          <p:nvPr>
            <p:ph type="ctrTitle"/>
          </p:nvPr>
        </p:nvSpPr>
        <p:spPr>
          <a:xfrm>
            <a:off x="714300" y="951300"/>
            <a:ext cx="4328700" cy="2397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5200"/>
              <a:buNone/>
              <a:defRPr sz="49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6"/>
          <p:cNvSpPr txBox="1">
            <a:spLocks noGrp="1"/>
          </p:cNvSpPr>
          <p:nvPr>
            <p:ph type="subTitle" idx="1"/>
          </p:nvPr>
        </p:nvSpPr>
        <p:spPr>
          <a:xfrm>
            <a:off x="714300" y="3623525"/>
            <a:ext cx="2680800" cy="726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3">
  <p:cSld name="CUSTOM_3_1_1_1_1">
    <p:spTree>
      <p:nvGrpSpPr>
        <p:cNvPr id="1" name="Shape 78"/>
        <p:cNvGrpSpPr/>
        <p:nvPr/>
      </p:nvGrpSpPr>
      <p:grpSpPr>
        <a:xfrm>
          <a:off x="0" y="0"/>
          <a:ext cx="0" cy="0"/>
          <a:chOff x="0" y="0"/>
          <a:chExt cx="0" cy="0"/>
        </a:xfrm>
      </p:grpSpPr>
      <p:grpSp>
        <p:nvGrpSpPr>
          <p:cNvPr id="79" name="Google Shape;79;p35"/>
          <p:cNvGrpSpPr/>
          <p:nvPr/>
        </p:nvGrpSpPr>
        <p:grpSpPr>
          <a:xfrm>
            <a:off x="-25" y="0"/>
            <a:ext cx="9144020" cy="342900"/>
            <a:chOff x="-25" y="0"/>
            <a:chExt cx="9144020" cy="342900"/>
          </a:xfrm>
        </p:grpSpPr>
        <p:sp>
          <p:nvSpPr>
            <p:cNvPr id="80" name="Google Shape;80;p35"/>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1" name="Google Shape;81;p35"/>
            <p:cNvGrpSpPr/>
            <p:nvPr/>
          </p:nvGrpSpPr>
          <p:grpSpPr>
            <a:xfrm>
              <a:off x="215975" y="111150"/>
              <a:ext cx="642950" cy="120600"/>
              <a:chOff x="215975" y="152625"/>
              <a:chExt cx="642950" cy="120600"/>
            </a:xfrm>
          </p:grpSpPr>
          <p:sp>
            <p:nvSpPr>
              <p:cNvPr id="82" name="Google Shape;82;p35"/>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35"/>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35"/>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85" name="Google Shape;85;p35"/>
          <p:cNvSpPr txBox="1">
            <a:spLocks noGrp="1"/>
          </p:cNvSpPr>
          <p:nvPr>
            <p:ph type="subTitle" idx="1"/>
          </p:nvPr>
        </p:nvSpPr>
        <p:spPr>
          <a:xfrm>
            <a:off x="714300" y="1673500"/>
            <a:ext cx="3732000" cy="2931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300"/>
              <a:buChar char="○"/>
              <a:defRPr/>
            </a:lvl2pPr>
            <a:lvl3pPr lvl="2" algn="l">
              <a:lnSpc>
                <a:spcPct val="100000"/>
              </a:lnSpc>
              <a:spcBef>
                <a:spcPts val="0"/>
              </a:spcBef>
              <a:spcAft>
                <a:spcPts val="0"/>
              </a:spcAft>
              <a:buSzPts val="1300"/>
              <a:buChar char="■"/>
              <a:defRPr/>
            </a:lvl3pPr>
            <a:lvl4pPr lvl="3" algn="l">
              <a:lnSpc>
                <a:spcPct val="100000"/>
              </a:lnSpc>
              <a:spcBef>
                <a:spcPts val="0"/>
              </a:spcBef>
              <a:spcAft>
                <a:spcPts val="0"/>
              </a:spcAft>
              <a:buSzPts val="1300"/>
              <a:buChar char="●"/>
              <a:defRPr/>
            </a:lvl4pPr>
            <a:lvl5pPr lvl="4" algn="l">
              <a:lnSpc>
                <a:spcPct val="100000"/>
              </a:lnSpc>
              <a:spcBef>
                <a:spcPts val="0"/>
              </a:spcBef>
              <a:spcAft>
                <a:spcPts val="0"/>
              </a:spcAft>
              <a:buSzPts val="1300"/>
              <a:buChar char="○"/>
              <a:defRPr/>
            </a:lvl5pPr>
            <a:lvl6pPr lvl="5" algn="l">
              <a:lnSpc>
                <a:spcPct val="100000"/>
              </a:lnSpc>
              <a:spcBef>
                <a:spcPts val="0"/>
              </a:spcBef>
              <a:spcAft>
                <a:spcPts val="0"/>
              </a:spcAft>
              <a:buSzPts val="1300"/>
              <a:buChar char="■"/>
              <a:defRPr/>
            </a:lvl6pPr>
            <a:lvl7pPr lvl="6" algn="l">
              <a:lnSpc>
                <a:spcPct val="100000"/>
              </a:lnSpc>
              <a:spcBef>
                <a:spcPts val="0"/>
              </a:spcBef>
              <a:spcAft>
                <a:spcPts val="0"/>
              </a:spcAft>
              <a:buSzPts val="1300"/>
              <a:buChar char="●"/>
              <a:defRPr/>
            </a:lvl7pPr>
            <a:lvl8pPr lvl="7" algn="l">
              <a:lnSpc>
                <a:spcPct val="100000"/>
              </a:lnSpc>
              <a:spcBef>
                <a:spcPts val="0"/>
              </a:spcBef>
              <a:spcAft>
                <a:spcPts val="0"/>
              </a:spcAft>
              <a:buSzPts val="1300"/>
              <a:buChar char="○"/>
              <a:defRPr/>
            </a:lvl8pPr>
            <a:lvl9pPr lvl="8" algn="l">
              <a:lnSpc>
                <a:spcPct val="100000"/>
              </a:lnSpc>
              <a:spcBef>
                <a:spcPts val="0"/>
              </a:spcBef>
              <a:spcAft>
                <a:spcPts val="0"/>
              </a:spcAft>
              <a:buSzPts val="1300"/>
              <a:buChar char="■"/>
              <a:defRPr/>
            </a:lvl9pPr>
          </a:lstStyle>
          <a:p>
            <a:endParaRPr/>
          </a:p>
        </p:txBody>
      </p:sp>
      <p:sp>
        <p:nvSpPr>
          <p:cNvPr id="86" name="Google Shape;86;p35"/>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87" name="Google Shape;87;p35"/>
          <p:cNvSpPr txBox="1">
            <a:spLocks noGrp="1"/>
          </p:cNvSpPr>
          <p:nvPr>
            <p:ph type="subTitle" idx="2"/>
          </p:nvPr>
        </p:nvSpPr>
        <p:spPr>
          <a:xfrm>
            <a:off x="4698775" y="1673500"/>
            <a:ext cx="3732000" cy="2931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300"/>
              <a:buChar char="○"/>
              <a:defRPr/>
            </a:lvl2pPr>
            <a:lvl3pPr lvl="2" algn="l">
              <a:lnSpc>
                <a:spcPct val="100000"/>
              </a:lnSpc>
              <a:spcBef>
                <a:spcPts val="0"/>
              </a:spcBef>
              <a:spcAft>
                <a:spcPts val="0"/>
              </a:spcAft>
              <a:buSzPts val="1300"/>
              <a:buChar char="■"/>
              <a:defRPr/>
            </a:lvl3pPr>
            <a:lvl4pPr lvl="3" algn="l">
              <a:lnSpc>
                <a:spcPct val="100000"/>
              </a:lnSpc>
              <a:spcBef>
                <a:spcPts val="0"/>
              </a:spcBef>
              <a:spcAft>
                <a:spcPts val="0"/>
              </a:spcAft>
              <a:buSzPts val="1300"/>
              <a:buChar char="●"/>
              <a:defRPr/>
            </a:lvl4pPr>
            <a:lvl5pPr lvl="4" algn="l">
              <a:lnSpc>
                <a:spcPct val="100000"/>
              </a:lnSpc>
              <a:spcBef>
                <a:spcPts val="0"/>
              </a:spcBef>
              <a:spcAft>
                <a:spcPts val="0"/>
              </a:spcAft>
              <a:buSzPts val="1300"/>
              <a:buChar char="○"/>
              <a:defRPr/>
            </a:lvl5pPr>
            <a:lvl6pPr lvl="5" algn="l">
              <a:lnSpc>
                <a:spcPct val="100000"/>
              </a:lnSpc>
              <a:spcBef>
                <a:spcPts val="0"/>
              </a:spcBef>
              <a:spcAft>
                <a:spcPts val="0"/>
              </a:spcAft>
              <a:buSzPts val="1300"/>
              <a:buChar char="■"/>
              <a:defRPr/>
            </a:lvl6pPr>
            <a:lvl7pPr lvl="6" algn="l">
              <a:lnSpc>
                <a:spcPct val="100000"/>
              </a:lnSpc>
              <a:spcBef>
                <a:spcPts val="0"/>
              </a:spcBef>
              <a:spcAft>
                <a:spcPts val="0"/>
              </a:spcAft>
              <a:buSzPts val="1300"/>
              <a:buChar char="●"/>
              <a:defRPr/>
            </a:lvl7pPr>
            <a:lvl8pPr lvl="7" algn="l">
              <a:lnSpc>
                <a:spcPct val="100000"/>
              </a:lnSpc>
              <a:spcBef>
                <a:spcPts val="0"/>
              </a:spcBef>
              <a:spcAft>
                <a:spcPts val="0"/>
              </a:spcAft>
              <a:buSzPts val="1300"/>
              <a:buChar char="○"/>
              <a:defRPr/>
            </a:lvl8pPr>
            <a:lvl9pPr lvl="8" algn="l">
              <a:lnSpc>
                <a:spcPct val="100000"/>
              </a:lnSpc>
              <a:spcBef>
                <a:spcPts val="0"/>
              </a:spcBef>
              <a:spcAft>
                <a:spcPts val="0"/>
              </a:spcAft>
              <a:buSzPts val="13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8"/>
        <p:cNvGrpSpPr/>
        <p:nvPr/>
      </p:nvGrpSpPr>
      <p:grpSpPr>
        <a:xfrm>
          <a:off x="0" y="0"/>
          <a:ext cx="0" cy="0"/>
          <a:chOff x="0" y="0"/>
          <a:chExt cx="0" cy="0"/>
        </a:xfrm>
      </p:grpSpPr>
      <p:sp>
        <p:nvSpPr>
          <p:cNvPr id="89" name="Google Shape;89;p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90"/>
        <p:cNvGrpSpPr/>
        <p:nvPr/>
      </p:nvGrpSpPr>
      <p:grpSpPr>
        <a:xfrm>
          <a:off x="0" y="0"/>
          <a:ext cx="0" cy="0"/>
          <a:chOff x="0" y="0"/>
          <a:chExt cx="0" cy="0"/>
        </a:xfrm>
      </p:grpSpPr>
      <p:grpSp>
        <p:nvGrpSpPr>
          <p:cNvPr id="91" name="Google Shape;91;p37"/>
          <p:cNvGrpSpPr/>
          <p:nvPr/>
        </p:nvGrpSpPr>
        <p:grpSpPr>
          <a:xfrm>
            <a:off x="-25" y="0"/>
            <a:ext cx="9144020" cy="342900"/>
            <a:chOff x="-25" y="0"/>
            <a:chExt cx="9144020" cy="342900"/>
          </a:xfrm>
        </p:grpSpPr>
        <p:sp>
          <p:nvSpPr>
            <p:cNvPr id="92" name="Google Shape;92;p37"/>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3" name="Google Shape;93;p37"/>
            <p:cNvGrpSpPr/>
            <p:nvPr/>
          </p:nvGrpSpPr>
          <p:grpSpPr>
            <a:xfrm>
              <a:off x="215975" y="111150"/>
              <a:ext cx="642950" cy="120600"/>
              <a:chOff x="215975" y="152625"/>
              <a:chExt cx="642950" cy="120600"/>
            </a:xfrm>
          </p:grpSpPr>
          <p:sp>
            <p:nvSpPr>
              <p:cNvPr id="94" name="Google Shape;94;p37"/>
              <p:cNvSpPr/>
              <p:nvPr/>
            </p:nvSpPr>
            <p:spPr>
              <a:xfrm>
                <a:off x="21597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37"/>
              <p:cNvSpPr/>
              <p:nvPr/>
            </p:nvSpPr>
            <p:spPr>
              <a:xfrm>
                <a:off x="477150"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37"/>
              <p:cNvSpPr/>
              <p:nvPr/>
            </p:nvSpPr>
            <p:spPr>
              <a:xfrm>
                <a:off x="738325" y="152625"/>
                <a:ext cx="120600" cy="1206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6_1">
    <p:spTree>
      <p:nvGrpSpPr>
        <p:cNvPr id="1" name="Shape 97"/>
        <p:cNvGrpSpPr/>
        <p:nvPr/>
      </p:nvGrpSpPr>
      <p:grpSpPr>
        <a:xfrm>
          <a:off x="0" y="0"/>
          <a:ext cx="0" cy="0"/>
          <a:chOff x="0" y="0"/>
          <a:chExt cx="0" cy="0"/>
        </a:xfrm>
      </p:grpSpPr>
      <p:grpSp>
        <p:nvGrpSpPr>
          <p:cNvPr id="98" name="Google Shape;98;p38"/>
          <p:cNvGrpSpPr/>
          <p:nvPr/>
        </p:nvGrpSpPr>
        <p:grpSpPr>
          <a:xfrm>
            <a:off x="-25" y="0"/>
            <a:ext cx="9144020" cy="342900"/>
            <a:chOff x="-25" y="0"/>
            <a:chExt cx="9144020" cy="342900"/>
          </a:xfrm>
        </p:grpSpPr>
        <p:sp>
          <p:nvSpPr>
            <p:cNvPr id="99" name="Google Shape;99;p38"/>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0" name="Google Shape;100;p38"/>
            <p:cNvGrpSpPr/>
            <p:nvPr/>
          </p:nvGrpSpPr>
          <p:grpSpPr>
            <a:xfrm>
              <a:off x="215975" y="111150"/>
              <a:ext cx="642950" cy="120600"/>
              <a:chOff x="215975" y="152625"/>
              <a:chExt cx="642950" cy="120600"/>
            </a:xfrm>
          </p:grpSpPr>
          <p:sp>
            <p:nvSpPr>
              <p:cNvPr id="101" name="Google Shape;101;p38"/>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38"/>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38"/>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04" name="Google Shape;104;p38"/>
          <p:cNvGrpSpPr/>
          <p:nvPr/>
        </p:nvGrpSpPr>
        <p:grpSpPr>
          <a:xfrm>
            <a:off x="66650" y="204750"/>
            <a:ext cx="9077378" cy="4938900"/>
            <a:chOff x="104750" y="204750"/>
            <a:chExt cx="9077378" cy="4938900"/>
          </a:xfrm>
        </p:grpSpPr>
        <p:grpSp>
          <p:nvGrpSpPr>
            <p:cNvPr id="105" name="Google Shape;105;p38"/>
            <p:cNvGrpSpPr/>
            <p:nvPr/>
          </p:nvGrpSpPr>
          <p:grpSpPr>
            <a:xfrm>
              <a:off x="104750" y="206700"/>
              <a:ext cx="9077378" cy="342900"/>
              <a:chOff x="-25" y="0"/>
              <a:chExt cx="9182983" cy="342900"/>
            </a:xfrm>
          </p:grpSpPr>
          <p:sp>
            <p:nvSpPr>
              <p:cNvPr id="106" name="Google Shape;106;p38"/>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7" name="Google Shape;107;p38"/>
              <p:cNvGrpSpPr/>
              <p:nvPr/>
            </p:nvGrpSpPr>
            <p:grpSpPr>
              <a:xfrm>
                <a:off x="215975" y="111150"/>
                <a:ext cx="642950" cy="120600"/>
                <a:chOff x="215975" y="152625"/>
                <a:chExt cx="642950" cy="120600"/>
              </a:xfrm>
            </p:grpSpPr>
            <p:sp>
              <p:nvSpPr>
                <p:cNvPr id="108" name="Google Shape;108;p38"/>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38"/>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38"/>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cxnSp>
          <p:nvCxnSpPr>
            <p:cNvPr id="111" name="Google Shape;111;p38"/>
            <p:cNvCxnSpPr/>
            <p:nvPr/>
          </p:nvCxnSpPr>
          <p:spPr>
            <a:xfrm>
              <a:off x="104775" y="204750"/>
              <a:ext cx="0" cy="4938900"/>
            </a:xfrm>
            <a:prstGeom prst="straightConnector1">
              <a:avLst/>
            </a:prstGeom>
            <a:noFill/>
            <a:ln w="9525" cap="flat" cmpd="sng">
              <a:solidFill>
                <a:schemeClr val="accent1"/>
              </a:solidFill>
              <a:prstDash val="solid"/>
              <a:round/>
              <a:headEnd type="none" w="sm" len="sm"/>
              <a:tailEnd type="none" w="sm" len="sm"/>
            </a:ln>
          </p:spPr>
        </p:cxnSp>
      </p:grpSp>
      <p:grpSp>
        <p:nvGrpSpPr>
          <p:cNvPr id="112" name="Google Shape;112;p38"/>
          <p:cNvGrpSpPr/>
          <p:nvPr/>
        </p:nvGrpSpPr>
        <p:grpSpPr>
          <a:xfrm>
            <a:off x="157050" y="405675"/>
            <a:ext cx="8986935" cy="4747800"/>
            <a:chOff x="104746" y="204750"/>
            <a:chExt cx="8986935" cy="4747800"/>
          </a:xfrm>
        </p:grpSpPr>
        <p:grpSp>
          <p:nvGrpSpPr>
            <p:cNvPr id="113" name="Google Shape;113;p38"/>
            <p:cNvGrpSpPr/>
            <p:nvPr/>
          </p:nvGrpSpPr>
          <p:grpSpPr>
            <a:xfrm>
              <a:off x="104746" y="206700"/>
              <a:ext cx="8986935" cy="342900"/>
              <a:chOff x="-29" y="0"/>
              <a:chExt cx="9091487" cy="342900"/>
            </a:xfrm>
          </p:grpSpPr>
          <p:sp>
            <p:nvSpPr>
              <p:cNvPr id="114" name="Google Shape;114;p38"/>
              <p:cNvSpPr/>
              <p:nvPr/>
            </p:nvSpPr>
            <p:spPr>
              <a:xfrm>
                <a:off x="-29" y="0"/>
                <a:ext cx="9091487"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5" name="Google Shape;115;p38"/>
              <p:cNvGrpSpPr/>
              <p:nvPr/>
            </p:nvGrpSpPr>
            <p:grpSpPr>
              <a:xfrm>
                <a:off x="215975" y="111150"/>
                <a:ext cx="642950" cy="120600"/>
                <a:chOff x="215975" y="152625"/>
                <a:chExt cx="642950" cy="120600"/>
              </a:xfrm>
            </p:grpSpPr>
            <p:sp>
              <p:nvSpPr>
                <p:cNvPr id="116" name="Google Shape;116;p38"/>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38"/>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38"/>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cxnSp>
          <p:nvCxnSpPr>
            <p:cNvPr id="119" name="Google Shape;119;p38"/>
            <p:cNvCxnSpPr/>
            <p:nvPr/>
          </p:nvCxnSpPr>
          <p:spPr>
            <a:xfrm>
              <a:off x="104775" y="204750"/>
              <a:ext cx="0" cy="4747800"/>
            </a:xfrm>
            <a:prstGeom prst="straightConnector1">
              <a:avLst/>
            </a:prstGeom>
            <a:noFill/>
            <a:ln w="9525" cap="flat" cmpd="sng">
              <a:solidFill>
                <a:schemeClr val="accent1"/>
              </a:solidFill>
              <a:prstDash val="solid"/>
              <a:round/>
              <a:headEnd type="none" w="sm" len="sm"/>
              <a:tailEnd type="none" w="sm" len="sm"/>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
        <p:cNvGrpSpPr/>
        <p:nvPr/>
      </p:nvGrpSpPr>
      <p:grpSpPr>
        <a:xfrm>
          <a:off x="0" y="0"/>
          <a:ext cx="0" cy="0"/>
          <a:chOff x="0" y="0"/>
          <a:chExt cx="0" cy="0"/>
        </a:xfrm>
      </p:grpSpPr>
      <p:sp>
        <p:nvSpPr>
          <p:cNvPr id="13" name="Google Shape;13;p27"/>
          <p:cNvSpPr txBox="1">
            <a:spLocks noGrp="1"/>
          </p:cNvSpPr>
          <p:nvPr>
            <p:ph type="title"/>
          </p:nvPr>
        </p:nvSpPr>
        <p:spPr>
          <a:xfrm>
            <a:off x="4139225" y="3145613"/>
            <a:ext cx="4290900" cy="11733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31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grpSp>
        <p:nvGrpSpPr>
          <p:cNvPr id="15" name="Google Shape;15;p28"/>
          <p:cNvGrpSpPr/>
          <p:nvPr/>
        </p:nvGrpSpPr>
        <p:grpSpPr>
          <a:xfrm>
            <a:off x="-25" y="0"/>
            <a:ext cx="9144020" cy="342900"/>
            <a:chOff x="-25" y="0"/>
            <a:chExt cx="9144020" cy="342900"/>
          </a:xfrm>
        </p:grpSpPr>
        <p:sp>
          <p:nvSpPr>
            <p:cNvPr id="16" name="Google Shape;16;p28"/>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 name="Google Shape;17;p28"/>
            <p:cNvGrpSpPr/>
            <p:nvPr/>
          </p:nvGrpSpPr>
          <p:grpSpPr>
            <a:xfrm>
              <a:off x="215975" y="111150"/>
              <a:ext cx="642950" cy="120600"/>
              <a:chOff x="215975" y="152625"/>
              <a:chExt cx="642950" cy="120600"/>
            </a:xfrm>
          </p:grpSpPr>
          <p:sp>
            <p:nvSpPr>
              <p:cNvPr id="18" name="Google Shape;18;p28"/>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8"/>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8"/>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1" name="Google Shape;21;p28"/>
          <p:cNvSpPr txBox="1">
            <a:spLocks noGrp="1"/>
          </p:cNvSpPr>
          <p:nvPr>
            <p:ph type="subTitle" idx="1"/>
          </p:nvPr>
        </p:nvSpPr>
        <p:spPr>
          <a:xfrm>
            <a:off x="714300" y="1206800"/>
            <a:ext cx="7715400" cy="339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1200"/>
              <a:buFont typeface="Anaheim"/>
              <a:buAutoNum type="arabicPeriod"/>
              <a:defRPr sz="1200"/>
            </a:lvl1pPr>
            <a:lvl2pPr lvl="1" algn="l">
              <a:lnSpc>
                <a:spcPct val="100000"/>
              </a:lnSpc>
              <a:spcBef>
                <a:spcPts val="0"/>
              </a:spcBef>
              <a:spcAft>
                <a:spcPts val="0"/>
              </a:spcAft>
              <a:buClr>
                <a:srgbClr val="434343"/>
              </a:buClr>
              <a:buSzPts val="1200"/>
              <a:buFont typeface="Roboto Condensed Light"/>
              <a:buAutoNum type="alphaLcPeriod"/>
              <a:defRPr sz="1200"/>
            </a:lvl2pPr>
            <a:lvl3pPr lvl="2" algn="l">
              <a:lnSpc>
                <a:spcPct val="100000"/>
              </a:lnSpc>
              <a:spcBef>
                <a:spcPts val="0"/>
              </a:spcBef>
              <a:spcAft>
                <a:spcPts val="0"/>
              </a:spcAft>
              <a:buClr>
                <a:srgbClr val="434343"/>
              </a:buClr>
              <a:buSzPts val="1200"/>
              <a:buFont typeface="Roboto Condensed Light"/>
              <a:buAutoNum type="romanLcPeriod"/>
              <a:defRPr sz="1200"/>
            </a:lvl3pPr>
            <a:lvl4pPr lvl="3" algn="l">
              <a:lnSpc>
                <a:spcPct val="100000"/>
              </a:lnSpc>
              <a:spcBef>
                <a:spcPts val="0"/>
              </a:spcBef>
              <a:spcAft>
                <a:spcPts val="0"/>
              </a:spcAft>
              <a:buClr>
                <a:srgbClr val="434343"/>
              </a:buClr>
              <a:buSzPts val="1200"/>
              <a:buFont typeface="Roboto Condensed Light"/>
              <a:buAutoNum type="arabicPeriod"/>
              <a:defRPr sz="1200"/>
            </a:lvl4pPr>
            <a:lvl5pPr lvl="4" algn="l">
              <a:lnSpc>
                <a:spcPct val="100000"/>
              </a:lnSpc>
              <a:spcBef>
                <a:spcPts val="0"/>
              </a:spcBef>
              <a:spcAft>
                <a:spcPts val="0"/>
              </a:spcAft>
              <a:buClr>
                <a:srgbClr val="434343"/>
              </a:buClr>
              <a:buSzPts val="1200"/>
              <a:buFont typeface="Roboto Condensed Light"/>
              <a:buAutoNum type="alphaLcPeriod"/>
              <a:defRPr sz="1200"/>
            </a:lvl5pPr>
            <a:lvl6pPr lvl="5" algn="l">
              <a:lnSpc>
                <a:spcPct val="100000"/>
              </a:lnSpc>
              <a:spcBef>
                <a:spcPts val="0"/>
              </a:spcBef>
              <a:spcAft>
                <a:spcPts val="0"/>
              </a:spcAft>
              <a:buClr>
                <a:srgbClr val="434343"/>
              </a:buClr>
              <a:buSzPts val="1200"/>
              <a:buFont typeface="Roboto Condensed Light"/>
              <a:buAutoNum type="romanLcPeriod"/>
              <a:defRPr sz="1200"/>
            </a:lvl6pPr>
            <a:lvl7pPr lvl="6" algn="l">
              <a:lnSpc>
                <a:spcPct val="100000"/>
              </a:lnSpc>
              <a:spcBef>
                <a:spcPts val="0"/>
              </a:spcBef>
              <a:spcAft>
                <a:spcPts val="0"/>
              </a:spcAft>
              <a:buClr>
                <a:srgbClr val="434343"/>
              </a:buClr>
              <a:buSzPts val="1200"/>
              <a:buFont typeface="Roboto Condensed Light"/>
              <a:buAutoNum type="arabicPeriod"/>
              <a:defRPr sz="1200"/>
            </a:lvl7pPr>
            <a:lvl8pPr lvl="7" algn="l">
              <a:lnSpc>
                <a:spcPct val="100000"/>
              </a:lnSpc>
              <a:spcBef>
                <a:spcPts val="0"/>
              </a:spcBef>
              <a:spcAft>
                <a:spcPts val="0"/>
              </a:spcAft>
              <a:buClr>
                <a:srgbClr val="434343"/>
              </a:buClr>
              <a:buSzPts val="1200"/>
              <a:buFont typeface="Roboto Condensed Light"/>
              <a:buAutoNum type="alphaLcPeriod"/>
              <a:defRPr sz="1200"/>
            </a:lvl8pPr>
            <a:lvl9pPr lvl="8" algn="l">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22" name="Google Shape;22;p28"/>
          <p:cNvSpPr txBox="1">
            <a:spLocks noGrp="1"/>
          </p:cNvSpPr>
          <p:nvPr>
            <p:ph type="title"/>
          </p:nvPr>
        </p:nvSpPr>
        <p:spPr>
          <a:xfrm>
            <a:off x="714300" y="540850"/>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grpSp>
        <p:nvGrpSpPr>
          <p:cNvPr id="23" name="Google Shape;23;p28"/>
          <p:cNvGrpSpPr/>
          <p:nvPr/>
        </p:nvGrpSpPr>
        <p:grpSpPr>
          <a:xfrm>
            <a:off x="66650" y="204750"/>
            <a:ext cx="9077378" cy="4938900"/>
            <a:chOff x="104750" y="204750"/>
            <a:chExt cx="9077378" cy="4938900"/>
          </a:xfrm>
        </p:grpSpPr>
        <p:grpSp>
          <p:nvGrpSpPr>
            <p:cNvPr id="24" name="Google Shape;24;p28"/>
            <p:cNvGrpSpPr/>
            <p:nvPr/>
          </p:nvGrpSpPr>
          <p:grpSpPr>
            <a:xfrm>
              <a:off x="104750" y="206700"/>
              <a:ext cx="9077378" cy="342900"/>
              <a:chOff x="-25" y="0"/>
              <a:chExt cx="9182983" cy="342900"/>
            </a:xfrm>
          </p:grpSpPr>
          <p:sp>
            <p:nvSpPr>
              <p:cNvPr id="25" name="Google Shape;25;p28"/>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 name="Google Shape;26;p28"/>
              <p:cNvGrpSpPr/>
              <p:nvPr/>
            </p:nvGrpSpPr>
            <p:grpSpPr>
              <a:xfrm>
                <a:off x="215975" y="111150"/>
                <a:ext cx="642950" cy="120600"/>
                <a:chOff x="215975" y="152625"/>
                <a:chExt cx="642950" cy="120600"/>
              </a:xfrm>
            </p:grpSpPr>
            <p:sp>
              <p:nvSpPr>
                <p:cNvPr id="27" name="Google Shape;27;p28"/>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8"/>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28"/>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cxnSp>
          <p:nvCxnSpPr>
            <p:cNvPr id="30" name="Google Shape;30;p28"/>
            <p:cNvCxnSpPr/>
            <p:nvPr/>
          </p:nvCxnSpPr>
          <p:spPr>
            <a:xfrm>
              <a:off x="104775" y="204750"/>
              <a:ext cx="0" cy="4938900"/>
            </a:xfrm>
            <a:prstGeom prst="straightConnector1">
              <a:avLst/>
            </a:prstGeom>
            <a:noFill/>
            <a:ln w="9525" cap="flat" cmpd="sng">
              <a:solidFill>
                <a:schemeClr val="dk1"/>
              </a:solidFill>
              <a:prstDash val="solid"/>
              <a:round/>
              <a:headEnd type="none" w="sm" len="sm"/>
              <a:tailEnd type="none" w="sm" len="sm"/>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29"/>
          <p:cNvSpPr txBox="1">
            <a:spLocks noGrp="1"/>
          </p:cNvSpPr>
          <p:nvPr>
            <p:ph type="title"/>
          </p:nvPr>
        </p:nvSpPr>
        <p:spPr>
          <a:xfrm>
            <a:off x="4189800" y="1398513"/>
            <a:ext cx="4239900" cy="8487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4200"/>
              <a:buNone/>
              <a:defRPr sz="35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3" name="Google Shape;33;p29"/>
          <p:cNvSpPr txBox="1">
            <a:spLocks noGrp="1"/>
          </p:cNvSpPr>
          <p:nvPr>
            <p:ph type="subTitle" idx="1"/>
          </p:nvPr>
        </p:nvSpPr>
        <p:spPr>
          <a:xfrm>
            <a:off x="5016225" y="2368275"/>
            <a:ext cx="3422400" cy="14910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3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300"/>
              <a:buNone/>
              <a:defRPr/>
            </a:lvl5pPr>
            <a:lvl6pPr lvl="5" algn="l">
              <a:lnSpc>
                <a:spcPct val="100000"/>
              </a:lnSpc>
              <a:spcBef>
                <a:spcPts val="0"/>
              </a:spcBef>
              <a:spcAft>
                <a:spcPts val="0"/>
              </a:spcAft>
              <a:buSzPts val="1300"/>
              <a:buNone/>
              <a:defRPr/>
            </a:lvl6pPr>
            <a:lvl7pPr lvl="6" algn="l">
              <a:lnSpc>
                <a:spcPct val="100000"/>
              </a:lnSpc>
              <a:spcBef>
                <a:spcPts val="0"/>
              </a:spcBef>
              <a:spcAft>
                <a:spcPts val="0"/>
              </a:spcAft>
              <a:buSzPts val="1300"/>
              <a:buNone/>
              <a:defRPr/>
            </a:lvl7pPr>
            <a:lvl8pPr lvl="7" algn="l">
              <a:lnSpc>
                <a:spcPct val="100000"/>
              </a:lnSpc>
              <a:spcBef>
                <a:spcPts val="0"/>
              </a:spcBef>
              <a:spcAft>
                <a:spcPts val="0"/>
              </a:spcAft>
              <a:buSzPts val="1300"/>
              <a:buNone/>
              <a:defRPr/>
            </a:lvl8pPr>
            <a:lvl9pPr lvl="8" algn="l">
              <a:lnSpc>
                <a:spcPct val="100000"/>
              </a:lnSpc>
              <a:spcBef>
                <a:spcPts val="0"/>
              </a:spcBef>
              <a:spcAft>
                <a:spcPts val="0"/>
              </a:spcAft>
              <a:buSzPts val="1300"/>
              <a:buNone/>
              <a:defRPr/>
            </a:lvl9pPr>
          </a:lstStyle>
          <a:p>
            <a:endParaRPr/>
          </a:p>
        </p:txBody>
      </p:sp>
      <p:grpSp>
        <p:nvGrpSpPr>
          <p:cNvPr id="34" name="Google Shape;34;p29"/>
          <p:cNvGrpSpPr/>
          <p:nvPr/>
        </p:nvGrpSpPr>
        <p:grpSpPr>
          <a:xfrm>
            <a:off x="-25" y="0"/>
            <a:ext cx="9144020" cy="342900"/>
            <a:chOff x="-25" y="0"/>
            <a:chExt cx="9144020" cy="342900"/>
          </a:xfrm>
        </p:grpSpPr>
        <p:sp>
          <p:nvSpPr>
            <p:cNvPr id="35" name="Google Shape;35;p29"/>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6" name="Google Shape;36;p29"/>
            <p:cNvGrpSpPr/>
            <p:nvPr/>
          </p:nvGrpSpPr>
          <p:grpSpPr>
            <a:xfrm>
              <a:off x="215975" y="111150"/>
              <a:ext cx="642950" cy="120600"/>
              <a:chOff x="215975" y="152625"/>
              <a:chExt cx="642950" cy="120600"/>
            </a:xfrm>
          </p:grpSpPr>
          <p:sp>
            <p:nvSpPr>
              <p:cNvPr id="37" name="Google Shape;37;p29"/>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9"/>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9"/>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0" name="Google Shape;40;p29"/>
          <p:cNvGrpSpPr/>
          <p:nvPr/>
        </p:nvGrpSpPr>
        <p:grpSpPr>
          <a:xfrm>
            <a:off x="66650" y="204750"/>
            <a:ext cx="9077378" cy="4938900"/>
            <a:chOff x="104750" y="204750"/>
            <a:chExt cx="9077378" cy="4938900"/>
          </a:xfrm>
        </p:grpSpPr>
        <p:grpSp>
          <p:nvGrpSpPr>
            <p:cNvPr id="41" name="Google Shape;41;p29"/>
            <p:cNvGrpSpPr/>
            <p:nvPr/>
          </p:nvGrpSpPr>
          <p:grpSpPr>
            <a:xfrm>
              <a:off x="104750" y="206700"/>
              <a:ext cx="9077378" cy="342900"/>
              <a:chOff x="-25" y="0"/>
              <a:chExt cx="9182983" cy="342900"/>
            </a:xfrm>
          </p:grpSpPr>
          <p:sp>
            <p:nvSpPr>
              <p:cNvPr id="42" name="Google Shape;42;p29"/>
              <p:cNvSpPr/>
              <p:nvPr/>
            </p:nvSpPr>
            <p:spPr>
              <a:xfrm>
                <a:off x="-25" y="0"/>
                <a:ext cx="9182983" cy="342900"/>
              </a:xfrm>
              <a:custGeom>
                <a:avLst/>
                <a:gdLst/>
                <a:ahLst/>
                <a:cxnLst/>
                <a:rect l="l" t="t" r="r" b="b"/>
                <a:pathLst>
                  <a:path w="43778" h="1407" extrusionOk="0">
                    <a:moveTo>
                      <a:pt x="0" y="0"/>
                    </a:moveTo>
                    <a:lnTo>
                      <a:pt x="0" y="1406"/>
                    </a:lnTo>
                    <a:lnTo>
                      <a:pt x="43777" y="1406"/>
                    </a:lnTo>
                    <a:lnTo>
                      <a:pt x="4377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3" name="Google Shape;43;p29"/>
              <p:cNvGrpSpPr/>
              <p:nvPr/>
            </p:nvGrpSpPr>
            <p:grpSpPr>
              <a:xfrm>
                <a:off x="215975" y="111150"/>
                <a:ext cx="642950" cy="120600"/>
                <a:chOff x="215975" y="152625"/>
                <a:chExt cx="642950" cy="120600"/>
              </a:xfrm>
            </p:grpSpPr>
            <p:sp>
              <p:nvSpPr>
                <p:cNvPr id="44" name="Google Shape;44;p29"/>
                <p:cNvSpPr/>
                <p:nvPr/>
              </p:nvSpPr>
              <p:spPr>
                <a:xfrm>
                  <a:off x="21597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9"/>
                <p:cNvSpPr/>
                <p:nvPr/>
              </p:nvSpPr>
              <p:spPr>
                <a:xfrm>
                  <a:off x="477150"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29"/>
                <p:cNvSpPr/>
                <p:nvPr/>
              </p:nvSpPr>
              <p:spPr>
                <a:xfrm>
                  <a:off x="738325" y="152625"/>
                  <a:ext cx="120600" cy="1206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cxnSp>
          <p:nvCxnSpPr>
            <p:cNvPr id="47" name="Google Shape;47;p29"/>
            <p:cNvCxnSpPr/>
            <p:nvPr/>
          </p:nvCxnSpPr>
          <p:spPr>
            <a:xfrm>
              <a:off x="104775" y="204750"/>
              <a:ext cx="0" cy="4938900"/>
            </a:xfrm>
            <a:prstGeom prst="straightConnector1">
              <a:avLst/>
            </a:prstGeom>
            <a:noFill/>
            <a:ln w="9525" cap="flat" cmpd="sng">
              <a:solidFill>
                <a:schemeClr val="accent1"/>
              </a:solidFill>
              <a:prstDash val="solid"/>
              <a:round/>
              <a:headEnd type="none" w="sm" len="sm"/>
              <a:tailEnd type="none" w="sm" len="sm"/>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8"/>
        <p:cNvGrpSpPr/>
        <p:nvPr/>
      </p:nvGrpSpPr>
      <p:grpSpPr>
        <a:xfrm>
          <a:off x="0" y="0"/>
          <a:ext cx="0" cy="0"/>
          <a:chOff x="0" y="0"/>
          <a:chExt cx="0" cy="0"/>
        </a:xfrm>
      </p:grpSpPr>
      <p:sp>
        <p:nvSpPr>
          <p:cNvPr id="49" name="Google Shape;49;p30"/>
          <p:cNvSpPr txBox="1">
            <a:spLocks noGrp="1"/>
          </p:cNvSpPr>
          <p:nvPr>
            <p:ph type="title"/>
          </p:nvPr>
        </p:nvSpPr>
        <p:spPr>
          <a:xfrm>
            <a:off x="714300" y="430675"/>
            <a:ext cx="77154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0" name="Google Shape;50;p30"/>
          <p:cNvSpPr txBox="1">
            <a:spLocks noGrp="1"/>
          </p:cNvSpPr>
          <p:nvPr>
            <p:ph type="title" idx="2"/>
          </p:nvPr>
        </p:nvSpPr>
        <p:spPr>
          <a:xfrm>
            <a:off x="1662000" y="1536850"/>
            <a:ext cx="26670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1" name="Google Shape;51;p30"/>
          <p:cNvSpPr txBox="1">
            <a:spLocks noGrp="1"/>
          </p:cNvSpPr>
          <p:nvPr>
            <p:ph type="title" idx="3"/>
          </p:nvPr>
        </p:nvSpPr>
        <p:spPr>
          <a:xfrm>
            <a:off x="766875" y="1586925"/>
            <a:ext cx="904800" cy="584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52" name="Google Shape;52;p30"/>
          <p:cNvSpPr txBox="1">
            <a:spLocks noGrp="1"/>
          </p:cNvSpPr>
          <p:nvPr>
            <p:ph type="subTitle" idx="1"/>
          </p:nvPr>
        </p:nvSpPr>
        <p:spPr>
          <a:xfrm>
            <a:off x="1662000" y="1933575"/>
            <a:ext cx="2276700" cy="58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a:endParaRPr/>
          </a:p>
        </p:txBody>
      </p:sp>
      <p:sp>
        <p:nvSpPr>
          <p:cNvPr id="53" name="Google Shape;53;p30"/>
          <p:cNvSpPr txBox="1">
            <a:spLocks noGrp="1"/>
          </p:cNvSpPr>
          <p:nvPr>
            <p:ph type="title" idx="4"/>
          </p:nvPr>
        </p:nvSpPr>
        <p:spPr>
          <a:xfrm>
            <a:off x="1662000" y="3098950"/>
            <a:ext cx="26670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4" name="Google Shape;54;p30"/>
          <p:cNvSpPr txBox="1">
            <a:spLocks noGrp="1"/>
          </p:cNvSpPr>
          <p:nvPr>
            <p:ph type="title" idx="5"/>
          </p:nvPr>
        </p:nvSpPr>
        <p:spPr>
          <a:xfrm>
            <a:off x="766725" y="3149025"/>
            <a:ext cx="904800" cy="584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55" name="Google Shape;55;p30"/>
          <p:cNvSpPr txBox="1">
            <a:spLocks noGrp="1"/>
          </p:cNvSpPr>
          <p:nvPr>
            <p:ph type="subTitle" idx="6"/>
          </p:nvPr>
        </p:nvSpPr>
        <p:spPr>
          <a:xfrm>
            <a:off x="1662000" y="3495675"/>
            <a:ext cx="2276700" cy="58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a:endParaRPr/>
          </a:p>
        </p:txBody>
      </p:sp>
      <p:sp>
        <p:nvSpPr>
          <p:cNvPr id="56" name="Google Shape;56;p30"/>
          <p:cNvSpPr txBox="1">
            <a:spLocks noGrp="1"/>
          </p:cNvSpPr>
          <p:nvPr>
            <p:ph type="title" idx="7"/>
          </p:nvPr>
        </p:nvSpPr>
        <p:spPr>
          <a:xfrm>
            <a:off x="5652975" y="1536850"/>
            <a:ext cx="27243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7" name="Google Shape;57;p30"/>
          <p:cNvSpPr txBox="1">
            <a:spLocks noGrp="1"/>
          </p:cNvSpPr>
          <p:nvPr>
            <p:ph type="title" idx="8"/>
          </p:nvPr>
        </p:nvSpPr>
        <p:spPr>
          <a:xfrm>
            <a:off x="4757625" y="1586925"/>
            <a:ext cx="904800" cy="584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58" name="Google Shape;58;p30"/>
          <p:cNvSpPr txBox="1">
            <a:spLocks noGrp="1"/>
          </p:cNvSpPr>
          <p:nvPr>
            <p:ph type="subTitle" idx="9"/>
          </p:nvPr>
        </p:nvSpPr>
        <p:spPr>
          <a:xfrm>
            <a:off x="5652975" y="1933575"/>
            <a:ext cx="2276700" cy="58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a:endParaRPr/>
          </a:p>
        </p:txBody>
      </p:sp>
      <p:sp>
        <p:nvSpPr>
          <p:cNvPr id="59" name="Google Shape;59;p30"/>
          <p:cNvSpPr txBox="1">
            <a:spLocks noGrp="1"/>
          </p:cNvSpPr>
          <p:nvPr>
            <p:ph type="title" idx="13"/>
          </p:nvPr>
        </p:nvSpPr>
        <p:spPr>
          <a:xfrm>
            <a:off x="5652975" y="3098950"/>
            <a:ext cx="2724300" cy="46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60" name="Google Shape;60;p30"/>
          <p:cNvSpPr txBox="1">
            <a:spLocks noGrp="1"/>
          </p:cNvSpPr>
          <p:nvPr>
            <p:ph type="title" idx="14"/>
          </p:nvPr>
        </p:nvSpPr>
        <p:spPr>
          <a:xfrm>
            <a:off x="4757700" y="3149025"/>
            <a:ext cx="904800" cy="5844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None/>
              <a:defRPr sz="32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61" name="Google Shape;61;p30"/>
          <p:cNvSpPr txBox="1">
            <a:spLocks noGrp="1"/>
          </p:cNvSpPr>
          <p:nvPr>
            <p:ph type="subTitle" idx="15"/>
          </p:nvPr>
        </p:nvSpPr>
        <p:spPr>
          <a:xfrm>
            <a:off x="5652975" y="3495675"/>
            <a:ext cx="2276700" cy="58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ctr">
              <a:lnSpc>
                <a:spcPct val="100000"/>
              </a:lnSpc>
              <a:spcBef>
                <a:spcPts val="0"/>
              </a:spcBef>
              <a:spcAft>
                <a:spcPts val="0"/>
              </a:spcAft>
              <a:buSzPts val="1300"/>
              <a:buNone/>
              <a:defRPr/>
            </a:lvl2pPr>
            <a:lvl3pPr lvl="2" algn="ctr">
              <a:lnSpc>
                <a:spcPct val="100000"/>
              </a:lnSpc>
              <a:spcBef>
                <a:spcPts val="0"/>
              </a:spcBef>
              <a:spcAft>
                <a:spcPts val="0"/>
              </a:spcAft>
              <a:buSzPts val="1300"/>
              <a:buNone/>
              <a:defRPr/>
            </a:lvl3pPr>
            <a:lvl4pPr lvl="3" algn="ctr">
              <a:lnSpc>
                <a:spcPct val="100000"/>
              </a:lnSpc>
              <a:spcBef>
                <a:spcPts val="0"/>
              </a:spcBef>
              <a:spcAft>
                <a:spcPts val="0"/>
              </a:spcAft>
              <a:buSzPts val="1300"/>
              <a:buNone/>
              <a:defRPr/>
            </a:lvl4pPr>
            <a:lvl5pPr lvl="4" algn="ctr">
              <a:lnSpc>
                <a:spcPct val="100000"/>
              </a:lnSpc>
              <a:spcBef>
                <a:spcPts val="0"/>
              </a:spcBef>
              <a:spcAft>
                <a:spcPts val="0"/>
              </a:spcAft>
              <a:buSzPts val="1300"/>
              <a:buNone/>
              <a:defRPr/>
            </a:lvl5pPr>
            <a:lvl6pPr lvl="5" algn="ctr">
              <a:lnSpc>
                <a:spcPct val="100000"/>
              </a:lnSpc>
              <a:spcBef>
                <a:spcPts val="0"/>
              </a:spcBef>
              <a:spcAft>
                <a:spcPts val="0"/>
              </a:spcAft>
              <a:buSzPts val="1300"/>
              <a:buNone/>
              <a:defRPr/>
            </a:lvl6pPr>
            <a:lvl7pPr lvl="6" algn="ctr">
              <a:lnSpc>
                <a:spcPct val="100000"/>
              </a:lnSpc>
              <a:spcBef>
                <a:spcPts val="0"/>
              </a:spcBef>
              <a:spcAft>
                <a:spcPts val="0"/>
              </a:spcAft>
              <a:buSzPts val="1300"/>
              <a:buNone/>
              <a:defRPr/>
            </a:lvl7pPr>
            <a:lvl8pPr lvl="7" algn="ctr">
              <a:lnSpc>
                <a:spcPct val="100000"/>
              </a:lnSpc>
              <a:spcBef>
                <a:spcPts val="0"/>
              </a:spcBef>
              <a:spcAft>
                <a:spcPts val="0"/>
              </a:spcAft>
              <a:buSzPts val="1300"/>
              <a:buNone/>
              <a:defRPr/>
            </a:lvl8pPr>
            <a:lvl9pPr lvl="8" algn="ctr">
              <a:lnSpc>
                <a:spcPct val="100000"/>
              </a:lnSpc>
              <a:spcBef>
                <a:spcPts val="0"/>
              </a:spcBef>
              <a:spcAft>
                <a:spcPts val="0"/>
              </a:spcAft>
              <a:buSzPts val="13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2">
  <p:cSld name="CUSTOM_30">
    <p:spTree>
      <p:nvGrpSpPr>
        <p:cNvPr id="1" name="Shape 62"/>
        <p:cNvGrpSpPr/>
        <p:nvPr/>
      </p:nvGrpSpPr>
      <p:grpSpPr>
        <a:xfrm>
          <a:off x="0" y="0"/>
          <a:ext cx="0" cy="0"/>
          <a:chOff x="0" y="0"/>
          <a:chExt cx="0" cy="0"/>
        </a:xfrm>
      </p:grpSpPr>
      <p:sp>
        <p:nvSpPr>
          <p:cNvPr id="63" name="Google Shape;63;p31"/>
          <p:cNvSpPr txBox="1">
            <a:spLocks noGrp="1"/>
          </p:cNvSpPr>
          <p:nvPr>
            <p:ph type="ctrTitle"/>
          </p:nvPr>
        </p:nvSpPr>
        <p:spPr>
          <a:xfrm>
            <a:off x="2712200" y="1485885"/>
            <a:ext cx="3946200" cy="1996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5200"/>
              <a:buNone/>
              <a:defRPr sz="6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sp>
        <p:nvSpPr>
          <p:cNvPr id="65" name="Google Shape;65;p32"/>
          <p:cNvSpPr txBox="1">
            <a:spLocks noGrp="1"/>
          </p:cNvSpPr>
          <p:nvPr>
            <p:ph type="title"/>
          </p:nvPr>
        </p:nvSpPr>
        <p:spPr>
          <a:xfrm>
            <a:off x="2321475" y="2020138"/>
            <a:ext cx="4041000" cy="1797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6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8">
  <p:cSld name="CUSTOM_27">
    <p:spTree>
      <p:nvGrpSpPr>
        <p:cNvPr id="1" name="Shape 66"/>
        <p:cNvGrpSpPr/>
        <p:nvPr/>
      </p:nvGrpSpPr>
      <p:grpSpPr>
        <a:xfrm>
          <a:off x="0" y="0"/>
          <a:ext cx="0" cy="0"/>
          <a:chOff x="0" y="0"/>
          <a:chExt cx="0" cy="0"/>
        </a:xfrm>
      </p:grpSpPr>
      <p:sp>
        <p:nvSpPr>
          <p:cNvPr id="67" name="Google Shape;67;p33"/>
          <p:cNvSpPr txBox="1">
            <a:spLocks noGrp="1"/>
          </p:cNvSpPr>
          <p:nvPr>
            <p:ph type="title"/>
          </p:nvPr>
        </p:nvSpPr>
        <p:spPr>
          <a:xfrm>
            <a:off x="4192275" y="1940525"/>
            <a:ext cx="3077100" cy="848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35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68" name="Google Shape;68;p33"/>
          <p:cNvSpPr txBox="1">
            <a:spLocks noGrp="1"/>
          </p:cNvSpPr>
          <p:nvPr>
            <p:ph type="subTitle" idx="1"/>
          </p:nvPr>
        </p:nvSpPr>
        <p:spPr>
          <a:xfrm>
            <a:off x="4192275" y="2910275"/>
            <a:ext cx="3077100" cy="1022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3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300"/>
              <a:buNone/>
              <a:defRPr/>
            </a:lvl5pPr>
            <a:lvl6pPr lvl="5" algn="l">
              <a:lnSpc>
                <a:spcPct val="100000"/>
              </a:lnSpc>
              <a:spcBef>
                <a:spcPts val="0"/>
              </a:spcBef>
              <a:spcAft>
                <a:spcPts val="0"/>
              </a:spcAft>
              <a:buSzPts val="1300"/>
              <a:buNone/>
              <a:defRPr/>
            </a:lvl6pPr>
            <a:lvl7pPr lvl="6" algn="l">
              <a:lnSpc>
                <a:spcPct val="100000"/>
              </a:lnSpc>
              <a:spcBef>
                <a:spcPts val="0"/>
              </a:spcBef>
              <a:spcAft>
                <a:spcPts val="0"/>
              </a:spcAft>
              <a:buSzPts val="1300"/>
              <a:buNone/>
              <a:defRPr/>
            </a:lvl7pPr>
            <a:lvl8pPr lvl="7" algn="l">
              <a:lnSpc>
                <a:spcPct val="100000"/>
              </a:lnSpc>
              <a:spcBef>
                <a:spcPts val="0"/>
              </a:spcBef>
              <a:spcAft>
                <a:spcPts val="0"/>
              </a:spcAft>
              <a:buSzPts val="1300"/>
              <a:buNone/>
              <a:defRPr/>
            </a:lvl8pPr>
            <a:lvl9pPr lvl="8" algn="l">
              <a:lnSpc>
                <a:spcPct val="100000"/>
              </a:lnSpc>
              <a:spcBef>
                <a:spcPts val="0"/>
              </a:spcBef>
              <a:spcAft>
                <a:spcPts val="0"/>
              </a:spcAft>
              <a:buSzPts val="13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3_1">
    <p:spTree>
      <p:nvGrpSpPr>
        <p:cNvPr id="1" name="Shape 69"/>
        <p:cNvGrpSpPr/>
        <p:nvPr/>
      </p:nvGrpSpPr>
      <p:grpSpPr>
        <a:xfrm>
          <a:off x="0" y="0"/>
          <a:ext cx="0" cy="0"/>
          <a:chOff x="0" y="0"/>
          <a:chExt cx="0" cy="0"/>
        </a:xfrm>
      </p:grpSpPr>
      <p:grpSp>
        <p:nvGrpSpPr>
          <p:cNvPr id="70" name="Google Shape;70;p34"/>
          <p:cNvGrpSpPr/>
          <p:nvPr/>
        </p:nvGrpSpPr>
        <p:grpSpPr>
          <a:xfrm>
            <a:off x="-25" y="0"/>
            <a:ext cx="9144020" cy="342900"/>
            <a:chOff x="-25" y="0"/>
            <a:chExt cx="9144020" cy="342900"/>
          </a:xfrm>
        </p:grpSpPr>
        <p:sp>
          <p:nvSpPr>
            <p:cNvPr id="71" name="Google Shape;71;p34"/>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2" name="Google Shape;72;p34"/>
            <p:cNvGrpSpPr/>
            <p:nvPr/>
          </p:nvGrpSpPr>
          <p:grpSpPr>
            <a:xfrm>
              <a:off x="215975" y="111150"/>
              <a:ext cx="642950" cy="120600"/>
              <a:chOff x="215975" y="152625"/>
              <a:chExt cx="642950" cy="120600"/>
            </a:xfrm>
          </p:grpSpPr>
          <p:sp>
            <p:nvSpPr>
              <p:cNvPr id="73" name="Google Shape;73;p34"/>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34"/>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34"/>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76" name="Google Shape;76;p34"/>
          <p:cNvSpPr txBox="1">
            <a:spLocks noGrp="1"/>
          </p:cNvSpPr>
          <p:nvPr>
            <p:ph type="title"/>
          </p:nvPr>
        </p:nvSpPr>
        <p:spPr>
          <a:xfrm>
            <a:off x="4896300" y="1504950"/>
            <a:ext cx="3533400" cy="7422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4200"/>
              <a:buNone/>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77" name="Google Shape;77;p34"/>
          <p:cNvSpPr txBox="1">
            <a:spLocks noGrp="1"/>
          </p:cNvSpPr>
          <p:nvPr>
            <p:ph type="subTitle" idx="1"/>
          </p:nvPr>
        </p:nvSpPr>
        <p:spPr>
          <a:xfrm>
            <a:off x="4905375" y="2368275"/>
            <a:ext cx="3533400" cy="1127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300"/>
              <a:buNone/>
              <a:defRPr/>
            </a:lvl2pPr>
            <a:lvl3pPr lvl="2" algn="l">
              <a:lnSpc>
                <a:spcPct val="100000"/>
              </a:lnSpc>
              <a:spcBef>
                <a:spcPts val="0"/>
              </a:spcBef>
              <a:spcAft>
                <a:spcPts val="0"/>
              </a:spcAft>
              <a:buSzPts val="1300"/>
              <a:buNone/>
              <a:defRPr/>
            </a:lvl3pPr>
            <a:lvl4pPr lvl="3" algn="l">
              <a:lnSpc>
                <a:spcPct val="100000"/>
              </a:lnSpc>
              <a:spcBef>
                <a:spcPts val="0"/>
              </a:spcBef>
              <a:spcAft>
                <a:spcPts val="0"/>
              </a:spcAft>
              <a:buSzPts val="1300"/>
              <a:buNone/>
              <a:defRPr/>
            </a:lvl4pPr>
            <a:lvl5pPr lvl="4" algn="l">
              <a:lnSpc>
                <a:spcPct val="100000"/>
              </a:lnSpc>
              <a:spcBef>
                <a:spcPts val="0"/>
              </a:spcBef>
              <a:spcAft>
                <a:spcPts val="0"/>
              </a:spcAft>
              <a:buSzPts val="1300"/>
              <a:buNone/>
              <a:defRPr/>
            </a:lvl5pPr>
            <a:lvl6pPr lvl="5" algn="l">
              <a:lnSpc>
                <a:spcPct val="100000"/>
              </a:lnSpc>
              <a:spcBef>
                <a:spcPts val="0"/>
              </a:spcBef>
              <a:spcAft>
                <a:spcPts val="0"/>
              </a:spcAft>
              <a:buSzPts val="1300"/>
              <a:buNone/>
              <a:defRPr/>
            </a:lvl6pPr>
            <a:lvl7pPr lvl="6" algn="l">
              <a:lnSpc>
                <a:spcPct val="100000"/>
              </a:lnSpc>
              <a:spcBef>
                <a:spcPts val="0"/>
              </a:spcBef>
              <a:spcAft>
                <a:spcPts val="0"/>
              </a:spcAft>
              <a:buSzPts val="1300"/>
              <a:buNone/>
              <a:defRPr/>
            </a:lvl7pPr>
            <a:lvl8pPr lvl="7" algn="l">
              <a:lnSpc>
                <a:spcPct val="100000"/>
              </a:lnSpc>
              <a:spcBef>
                <a:spcPts val="0"/>
              </a:spcBef>
              <a:spcAft>
                <a:spcPts val="0"/>
              </a:spcAft>
              <a:buSzPts val="1300"/>
              <a:buNone/>
              <a:defRPr/>
            </a:lvl8pPr>
            <a:lvl9pPr lvl="8" algn="l">
              <a:lnSpc>
                <a:spcPct val="100000"/>
              </a:lnSpc>
              <a:spcBef>
                <a:spcPts val="0"/>
              </a:spcBef>
              <a:spcAft>
                <a:spcPts val="0"/>
              </a:spcAft>
              <a:buSzPts val="1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25"/>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lata"/>
              <a:buNone/>
              <a:defRPr sz="2800" b="0" i="0" u="none" strike="noStrike" cap="none">
                <a:solidFill>
                  <a:schemeClr val="dk1"/>
                </a:solidFill>
                <a:latin typeface="Alata"/>
                <a:ea typeface="Alata"/>
                <a:cs typeface="Alata"/>
                <a:sym typeface="Alata"/>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25"/>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1pPr>
            <a:lvl2pPr marL="914400" marR="0" lvl="1"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2pPr>
            <a:lvl3pPr marL="1371600" marR="0" lvl="2"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3pPr>
            <a:lvl4pPr marL="1828800" marR="0" lvl="3"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4pPr>
            <a:lvl5pPr marL="2286000" marR="0" lvl="4"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5pPr>
            <a:lvl6pPr marL="2743200" marR="0" lvl="5"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6pPr>
            <a:lvl7pPr marL="3200400" marR="0" lvl="6"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7pPr>
            <a:lvl8pPr marL="3657600" marR="0" lvl="7"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8pPr>
            <a:lvl9pPr marL="4114800" marR="0" lvl="8" indent="-311150" algn="l" rtl="0">
              <a:lnSpc>
                <a:spcPct val="100000"/>
              </a:lnSpc>
              <a:spcBef>
                <a:spcPts val="0"/>
              </a:spcBef>
              <a:spcAft>
                <a:spcPts val="0"/>
              </a:spcAft>
              <a:buClr>
                <a:schemeClr val="dk2"/>
              </a:buClr>
              <a:buSzPts val="1300"/>
              <a:buFont typeface="Montserrat"/>
              <a:buChar char="■"/>
              <a:defRPr sz="1300" b="0" i="0" u="none" strike="noStrike" cap="none">
                <a:solidFill>
                  <a:schemeClr val="dk2"/>
                </a:solidFill>
                <a:latin typeface="Montserrat"/>
                <a:ea typeface="Montserrat"/>
                <a:cs typeface="Montserrat"/>
                <a:sym typeface="Montserrat"/>
              </a:defRPr>
            </a:lvl9pPr>
          </a:lstStyle>
          <a:p>
            <a:endParaRPr/>
          </a:p>
        </p:txBody>
      </p:sp>
      <p:sp>
        <p:nvSpPr>
          <p:cNvPr id="8" name="Google Shape;8;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hyperlink" Target="https://sites.google.com/view/medlearnpro/services/courses?authuser=1"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0.jp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image" Target="../media/image13.jpg"/><Relationship Id="rId4" Type="http://schemas.openxmlformats.org/officeDocument/2006/relationships/image" Target="../media/image12.jpg"/></Relationships>
</file>

<file path=ppt/slides/_rels/slide28.xml.rels><?xml version="1.0" encoding="UTF-8" standalone="yes"?>
<Relationships xmlns="http://schemas.openxmlformats.org/package/2006/relationships"><Relationship Id="rId3" Type="http://schemas.openxmlformats.org/officeDocument/2006/relationships/hyperlink" Target="https://www.facebook.com/photo.php?fbid=122113697942377463&amp;set=pb.61561323899643.-2207520000&amp;type=3" TargetMode="External"/><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hyperlink" Target="https://www.instagram.com/reel/C-KeCrFSrhE/?utm_source=ig_web_copy_link" TargetMode="External"/><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hyperlink" Target="https://www.youtube.com/watch?v=lmcy37rXCng"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4.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25.jp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4.xml"/><Relationship Id="rId4" Type="http://schemas.openxmlformats.org/officeDocument/2006/relationships/image" Target="../media/image26.jp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
          <p:cNvSpPr/>
          <p:nvPr/>
        </p:nvSpPr>
        <p:spPr>
          <a:xfrm flipH="1">
            <a:off x="5676102" y="1377183"/>
            <a:ext cx="283708" cy="105053"/>
          </a:xfrm>
          <a:custGeom>
            <a:avLst/>
            <a:gdLst/>
            <a:ahLst/>
            <a:cxnLst/>
            <a:rect l="l" t="t" r="r" b="b"/>
            <a:pathLst>
              <a:path w="5623" h="2082" extrusionOk="0">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1"/>
          <p:cNvSpPr txBox="1">
            <a:spLocks noGrp="1"/>
          </p:cNvSpPr>
          <p:nvPr>
            <p:ph type="ctrTitle"/>
          </p:nvPr>
        </p:nvSpPr>
        <p:spPr>
          <a:xfrm>
            <a:off x="466775" y="754229"/>
            <a:ext cx="5350800" cy="310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n-US" b="1">
                <a:solidFill>
                  <a:srgbClr val="391463"/>
                </a:solidFill>
              </a:rPr>
              <a:t>E-learning platform Marketing strategy</a:t>
            </a:r>
            <a:endParaRPr b="1">
              <a:solidFill>
                <a:srgbClr val="391463"/>
              </a:solidFill>
            </a:endParaRPr>
          </a:p>
        </p:txBody>
      </p:sp>
      <p:pic>
        <p:nvPicPr>
          <p:cNvPr id="126" name="Google Shape;126;p1"/>
          <p:cNvPicPr preferRelativeResize="0"/>
          <p:nvPr/>
        </p:nvPicPr>
        <p:blipFill>
          <a:blip r:embed="rId3">
            <a:alphaModFix/>
          </a:blip>
          <a:stretch>
            <a:fillRect/>
          </a:stretch>
        </p:blipFill>
        <p:spPr>
          <a:xfrm>
            <a:off x="3694492" y="-57650"/>
            <a:ext cx="5449508" cy="51435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5"/>
                                        </p:tgtEl>
                                        <p:attrNameLst>
                                          <p:attrName>style.visibility</p:attrName>
                                        </p:attrNameLst>
                                      </p:cBhvr>
                                      <p:to>
                                        <p:strVal val="visible"/>
                                      </p:to>
                                    </p:set>
                                    <p:animEffect transition="in" filter="fade">
                                      <p:cBhvr>
                                        <p:cTn id="7" dur="10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13"/>
          <p:cNvSpPr txBox="1">
            <a:spLocks noGrp="1"/>
          </p:cNvSpPr>
          <p:nvPr>
            <p:ph type="subTitle" idx="1"/>
          </p:nvPr>
        </p:nvSpPr>
        <p:spPr>
          <a:xfrm>
            <a:off x="5692456" y="2510290"/>
            <a:ext cx="3422400" cy="1491000"/>
          </a:xfrm>
          <a:prstGeom prst="rect">
            <a:avLst/>
          </a:prstGeom>
          <a:noFill/>
          <a:ln>
            <a:noFill/>
          </a:ln>
        </p:spPr>
        <p:txBody>
          <a:bodyPr spcFirstLastPara="1" wrap="square" lIns="91425" tIns="91425" rIns="91425" bIns="91425" anchor="t" anchorCtr="0">
            <a:noAutofit/>
          </a:bodyPr>
          <a:lstStyle/>
          <a:p>
            <a:pPr marL="431800" lvl="0" indent="-285750" algn="ctr" rtl="0">
              <a:lnSpc>
                <a:spcPct val="100000"/>
              </a:lnSpc>
              <a:spcBef>
                <a:spcPts val="0"/>
              </a:spcBef>
              <a:spcAft>
                <a:spcPts val="0"/>
              </a:spcAft>
              <a:buSzPts val="1400"/>
              <a:buFont typeface="Arial"/>
              <a:buChar char="•"/>
            </a:pPr>
            <a:r>
              <a:rPr lang="en-US"/>
              <a:t>Professional growth</a:t>
            </a:r>
            <a:endParaRPr/>
          </a:p>
        </p:txBody>
      </p:sp>
      <p:sp>
        <p:nvSpPr>
          <p:cNvPr id="534" name="Google Shape;534;p13"/>
          <p:cNvSpPr txBox="1"/>
          <p:nvPr/>
        </p:nvSpPr>
        <p:spPr>
          <a:xfrm>
            <a:off x="660161" y="570518"/>
            <a:ext cx="1599300" cy="371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391463"/>
                </a:solidFill>
                <a:latin typeface="Alata"/>
                <a:ea typeface="Alata"/>
                <a:cs typeface="Alata"/>
                <a:sym typeface="Alata"/>
              </a:rPr>
              <a:t>Age</a:t>
            </a:r>
            <a:endParaRPr b="1">
              <a:solidFill>
                <a:srgbClr val="391463"/>
              </a:solidFill>
            </a:endParaRPr>
          </a:p>
        </p:txBody>
      </p:sp>
      <p:sp>
        <p:nvSpPr>
          <p:cNvPr id="535" name="Google Shape;535;p13"/>
          <p:cNvSpPr txBox="1"/>
          <p:nvPr/>
        </p:nvSpPr>
        <p:spPr>
          <a:xfrm>
            <a:off x="647236" y="982086"/>
            <a:ext cx="1599300" cy="787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4C4C4C"/>
                </a:solidFill>
                <a:latin typeface="Alata"/>
                <a:ea typeface="Alata"/>
                <a:cs typeface="Alata"/>
                <a:sym typeface="Alata"/>
              </a:rPr>
              <a:t>23-55 years</a:t>
            </a:r>
            <a:endParaRPr/>
          </a:p>
        </p:txBody>
      </p:sp>
      <p:sp>
        <p:nvSpPr>
          <p:cNvPr id="536" name="Google Shape;536;p13"/>
          <p:cNvSpPr txBox="1"/>
          <p:nvPr/>
        </p:nvSpPr>
        <p:spPr>
          <a:xfrm>
            <a:off x="6777084" y="1334238"/>
            <a:ext cx="1599300" cy="37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391463"/>
                </a:solidFill>
                <a:latin typeface="Alata"/>
                <a:ea typeface="Alata"/>
                <a:cs typeface="Alata"/>
                <a:sym typeface="Alata"/>
              </a:rPr>
              <a:t>Income</a:t>
            </a:r>
            <a:endParaRPr b="1">
              <a:solidFill>
                <a:srgbClr val="391463"/>
              </a:solidFill>
            </a:endParaRPr>
          </a:p>
        </p:txBody>
      </p:sp>
      <p:sp>
        <p:nvSpPr>
          <p:cNvPr id="537" name="Google Shape;537;p13"/>
          <p:cNvSpPr txBox="1"/>
          <p:nvPr/>
        </p:nvSpPr>
        <p:spPr>
          <a:xfrm>
            <a:off x="6084889" y="1625562"/>
            <a:ext cx="2326500" cy="787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Medium</a:t>
            </a:r>
            <a:endParaRPr sz="1400" b="0" i="0" u="none" strike="noStrike" cap="none">
              <a:solidFill>
                <a:srgbClr val="7F7F7F"/>
              </a:solidFill>
              <a:latin typeface="Alata"/>
              <a:ea typeface="Alata"/>
              <a:cs typeface="Alata"/>
              <a:sym typeface="Alata"/>
            </a:endParaRPr>
          </a:p>
        </p:txBody>
      </p:sp>
      <p:sp>
        <p:nvSpPr>
          <p:cNvPr id="538" name="Google Shape;538;p13"/>
          <p:cNvSpPr txBox="1"/>
          <p:nvPr/>
        </p:nvSpPr>
        <p:spPr>
          <a:xfrm>
            <a:off x="414800" y="1579107"/>
            <a:ext cx="1599300" cy="703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391463"/>
                </a:solidFill>
                <a:latin typeface="Alata"/>
                <a:ea typeface="Alata"/>
                <a:cs typeface="Alata"/>
                <a:sym typeface="Alata"/>
              </a:rPr>
              <a:t>Educational level</a:t>
            </a:r>
            <a:endParaRPr sz="1800" b="1" i="0" u="none" strike="noStrike" cap="none">
              <a:solidFill>
                <a:srgbClr val="391463"/>
              </a:solidFill>
              <a:latin typeface="Alata"/>
              <a:ea typeface="Alata"/>
              <a:cs typeface="Alata"/>
              <a:sym typeface="Alata"/>
            </a:endParaRPr>
          </a:p>
        </p:txBody>
      </p:sp>
      <p:sp>
        <p:nvSpPr>
          <p:cNvPr id="539" name="Google Shape;539;p13"/>
          <p:cNvSpPr txBox="1"/>
          <p:nvPr/>
        </p:nvSpPr>
        <p:spPr>
          <a:xfrm>
            <a:off x="6945902" y="2121892"/>
            <a:ext cx="1599300" cy="37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800" b="1" i="0" u="none" strike="noStrike" cap="none">
                <a:solidFill>
                  <a:srgbClr val="391463"/>
                </a:solidFill>
                <a:latin typeface="Alata"/>
                <a:ea typeface="Alata"/>
                <a:cs typeface="Alata"/>
                <a:sym typeface="Alata"/>
              </a:rPr>
              <a:t>Aspirations</a:t>
            </a:r>
            <a:endParaRPr sz="1800" b="1" i="0" u="none" strike="noStrike" cap="none">
              <a:solidFill>
                <a:srgbClr val="391463"/>
              </a:solidFill>
              <a:latin typeface="Alata"/>
              <a:ea typeface="Alata"/>
              <a:cs typeface="Alata"/>
              <a:sym typeface="Alata"/>
            </a:endParaRPr>
          </a:p>
        </p:txBody>
      </p:sp>
      <p:sp>
        <p:nvSpPr>
          <p:cNvPr id="540" name="Google Shape;540;p13"/>
          <p:cNvSpPr txBox="1"/>
          <p:nvPr/>
        </p:nvSpPr>
        <p:spPr>
          <a:xfrm>
            <a:off x="2404832" y="4356000"/>
            <a:ext cx="1599300" cy="787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Montserrat"/>
              <a:ea typeface="Montserrat"/>
              <a:cs typeface="Montserrat"/>
              <a:sym typeface="Montserrat"/>
            </a:endParaRPr>
          </a:p>
        </p:txBody>
      </p:sp>
      <p:cxnSp>
        <p:nvCxnSpPr>
          <p:cNvPr id="541" name="Google Shape;541;p13"/>
          <p:cNvCxnSpPr/>
          <p:nvPr/>
        </p:nvCxnSpPr>
        <p:spPr>
          <a:xfrm>
            <a:off x="2076745" y="948374"/>
            <a:ext cx="1635300" cy="3825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42" name="Google Shape;542;p13"/>
          <p:cNvCxnSpPr>
            <a:stCxn id="538" idx="3"/>
          </p:cNvCxnSpPr>
          <p:nvPr/>
        </p:nvCxnSpPr>
        <p:spPr>
          <a:xfrm>
            <a:off x="2014100" y="1930857"/>
            <a:ext cx="1992000" cy="9723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43" name="Google Shape;543;p13"/>
          <p:cNvCxnSpPr/>
          <p:nvPr/>
        </p:nvCxnSpPr>
        <p:spPr>
          <a:xfrm flipH="1">
            <a:off x="5008160" y="2408068"/>
            <a:ext cx="1929900" cy="3678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44" name="Google Shape;544;p13"/>
          <p:cNvCxnSpPr>
            <a:stCxn id="536" idx="1"/>
          </p:cNvCxnSpPr>
          <p:nvPr/>
        </p:nvCxnSpPr>
        <p:spPr>
          <a:xfrm rot="10800000">
            <a:off x="4450584" y="1149138"/>
            <a:ext cx="2326500" cy="370800"/>
          </a:xfrm>
          <a:prstGeom prst="bentConnector3">
            <a:avLst>
              <a:gd name="adj1" fmla="val 50000"/>
            </a:avLst>
          </a:prstGeom>
          <a:noFill/>
          <a:ln w="9525" cap="flat" cmpd="sng">
            <a:solidFill>
              <a:schemeClr val="dk1"/>
            </a:solidFill>
            <a:prstDash val="dot"/>
            <a:round/>
            <a:headEnd type="none" w="sm" len="sm"/>
            <a:tailEnd type="none" w="sm" len="sm"/>
          </a:ln>
        </p:spPr>
      </p:cxnSp>
      <p:sp>
        <p:nvSpPr>
          <p:cNvPr id="545" name="Google Shape;545;p13"/>
          <p:cNvSpPr txBox="1"/>
          <p:nvPr/>
        </p:nvSpPr>
        <p:spPr>
          <a:xfrm>
            <a:off x="114220" y="848397"/>
            <a:ext cx="18473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cxnSp>
        <p:nvCxnSpPr>
          <p:cNvPr id="546" name="Google Shape;546;p13"/>
          <p:cNvCxnSpPr/>
          <p:nvPr/>
        </p:nvCxnSpPr>
        <p:spPr>
          <a:xfrm>
            <a:off x="2009717" y="1776869"/>
            <a:ext cx="1992000" cy="972300"/>
          </a:xfrm>
          <a:prstGeom prst="bentConnector3">
            <a:avLst>
              <a:gd name="adj1" fmla="val 50000"/>
            </a:avLst>
          </a:prstGeom>
          <a:noFill/>
          <a:ln w="9525" cap="flat" cmpd="sng">
            <a:solidFill>
              <a:schemeClr val="dk1"/>
            </a:solidFill>
            <a:prstDash val="dot"/>
            <a:round/>
            <a:headEnd type="none" w="sm" len="sm"/>
            <a:tailEnd type="none" w="sm" len="sm"/>
          </a:ln>
        </p:spPr>
      </p:cxnSp>
      <p:sp>
        <p:nvSpPr>
          <p:cNvPr id="547" name="Google Shape;547;p13"/>
          <p:cNvSpPr txBox="1"/>
          <p:nvPr/>
        </p:nvSpPr>
        <p:spPr>
          <a:xfrm>
            <a:off x="3315903" y="3328431"/>
            <a:ext cx="2456038" cy="73866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Dr Sara Ahmed</a:t>
            </a:r>
            <a:endParaRPr/>
          </a:p>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30 years old</a:t>
            </a:r>
            <a:endParaRPr/>
          </a:p>
          <a:p>
            <a:pPr marL="0" marR="0" lvl="0" indent="0" algn="ctr" rtl="0">
              <a:lnSpc>
                <a:spcPct val="100000"/>
              </a:lnSpc>
              <a:spcBef>
                <a:spcPts val="0"/>
              </a:spcBef>
              <a:spcAft>
                <a:spcPts val="0"/>
              </a:spcAft>
              <a:buNone/>
            </a:pPr>
            <a:endParaRPr sz="1400" b="0" i="0" u="none" strike="noStrike" cap="none">
              <a:solidFill>
                <a:srgbClr val="7F7F7F"/>
              </a:solidFill>
              <a:latin typeface="Arial"/>
              <a:ea typeface="Arial"/>
              <a:cs typeface="Arial"/>
              <a:sym typeface="Arial"/>
            </a:endParaRPr>
          </a:p>
        </p:txBody>
      </p:sp>
      <p:sp>
        <p:nvSpPr>
          <p:cNvPr id="548" name="Google Shape;548;p13"/>
          <p:cNvSpPr txBox="1"/>
          <p:nvPr/>
        </p:nvSpPr>
        <p:spPr>
          <a:xfrm>
            <a:off x="2326072" y="226067"/>
            <a:ext cx="4030134"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0" u="none" strike="noStrike" cap="none">
                <a:solidFill>
                  <a:srgbClr val="391463"/>
                </a:solidFill>
              </a:rPr>
              <a:t>Buyer persona</a:t>
            </a:r>
            <a:endParaRPr b="1">
              <a:solidFill>
                <a:srgbClr val="391463"/>
              </a:solidFill>
            </a:endParaRPr>
          </a:p>
        </p:txBody>
      </p:sp>
      <p:sp>
        <p:nvSpPr>
          <p:cNvPr id="549" name="Google Shape;549;p13"/>
          <p:cNvSpPr txBox="1"/>
          <p:nvPr/>
        </p:nvSpPr>
        <p:spPr>
          <a:xfrm>
            <a:off x="230414" y="2282647"/>
            <a:ext cx="2326500" cy="787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400" b="0" i="0" u="none" strike="noStrike" cap="none">
                <a:solidFill>
                  <a:srgbClr val="4C4C4C"/>
                </a:solidFill>
                <a:latin typeface="Alata"/>
                <a:ea typeface="Alata"/>
                <a:cs typeface="Alata"/>
                <a:sym typeface="Alata"/>
              </a:rPr>
              <a:t>High (medical degree)</a:t>
            </a:r>
            <a:endParaRPr/>
          </a:p>
        </p:txBody>
      </p:sp>
      <p:sp>
        <p:nvSpPr>
          <p:cNvPr id="550" name="Google Shape;550;p13"/>
          <p:cNvSpPr txBox="1"/>
          <p:nvPr/>
        </p:nvSpPr>
        <p:spPr>
          <a:xfrm>
            <a:off x="356775" y="2976995"/>
            <a:ext cx="2008068" cy="545604"/>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391463"/>
                </a:solidFill>
                <a:latin typeface="Alata"/>
                <a:ea typeface="Alata"/>
                <a:cs typeface="Alata"/>
                <a:sym typeface="Alata"/>
              </a:rPr>
              <a:t>Location</a:t>
            </a:r>
            <a:endParaRPr b="1">
              <a:solidFill>
                <a:srgbClr val="391463"/>
              </a:solidFill>
            </a:endParaRPr>
          </a:p>
        </p:txBody>
      </p:sp>
      <p:sp>
        <p:nvSpPr>
          <p:cNvPr id="551" name="Google Shape;551;p13"/>
          <p:cNvSpPr txBox="1"/>
          <p:nvPr/>
        </p:nvSpPr>
        <p:spPr>
          <a:xfrm>
            <a:off x="230414" y="3582570"/>
            <a:ext cx="2326500" cy="787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400" b="0" i="0" u="none" strike="noStrike" cap="none">
              <a:solidFill>
                <a:srgbClr val="4C4C4C"/>
              </a:solidFill>
              <a:latin typeface="Alata"/>
              <a:ea typeface="Alata"/>
              <a:cs typeface="Alata"/>
              <a:sym typeface="Alata"/>
            </a:endParaRPr>
          </a:p>
        </p:txBody>
      </p:sp>
      <p:cxnSp>
        <p:nvCxnSpPr>
          <p:cNvPr id="552" name="Google Shape;552;p13"/>
          <p:cNvCxnSpPr/>
          <p:nvPr/>
        </p:nvCxnSpPr>
        <p:spPr>
          <a:xfrm>
            <a:off x="1854556" y="3122028"/>
            <a:ext cx="1635300" cy="3825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53" name="Google Shape;553;p13"/>
          <p:cNvCxnSpPr/>
          <p:nvPr/>
        </p:nvCxnSpPr>
        <p:spPr>
          <a:xfrm rot="10800000">
            <a:off x="5303660" y="3539975"/>
            <a:ext cx="1634400" cy="350700"/>
          </a:xfrm>
          <a:prstGeom prst="bentConnector3">
            <a:avLst>
              <a:gd name="adj1" fmla="val 54146"/>
            </a:avLst>
          </a:prstGeom>
          <a:noFill/>
          <a:ln w="9525" cap="flat" cmpd="sng">
            <a:solidFill>
              <a:schemeClr val="dk1"/>
            </a:solidFill>
            <a:prstDash val="dot"/>
            <a:round/>
            <a:headEnd type="none" w="sm" len="sm"/>
            <a:tailEnd type="none" w="sm" len="sm"/>
          </a:ln>
        </p:spPr>
      </p:cxnSp>
      <p:sp>
        <p:nvSpPr>
          <p:cNvPr id="554" name="Google Shape;554;p13"/>
          <p:cNvSpPr txBox="1"/>
          <p:nvPr/>
        </p:nvSpPr>
        <p:spPr>
          <a:xfrm>
            <a:off x="-113672" y="3373209"/>
            <a:ext cx="2584598" cy="1491000"/>
          </a:xfrm>
          <a:prstGeom prst="rect">
            <a:avLst/>
          </a:prstGeom>
          <a:noFill/>
          <a:ln>
            <a:noFill/>
          </a:ln>
        </p:spPr>
        <p:txBody>
          <a:bodyPr spcFirstLastPara="1" wrap="square" lIns="91425" tIns="91425" rIns="91425" bIns="91425" anchor="t" anchorCtr="0">
            <a:noAutofit/>
          </a:bodyPr>
          <a:lstStyle/>
          <a:p>
            <a:pPr marL="431800" marR="0" lvl="0" indent="-285750" algn="ctr"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Urban area with a medium-sized hospital (Cairo&amp; Governorate residents)</a:t>
            </a:r>
            <a:endParaRPr/>
          </a:p>
        </p:txBody>
      </p:sp>
      <p:sp>
        <p:nvSpPr>
          <p:cNvPr id="555" name="Google Shape;555;p13"/>
          <p:cNvSpPr txBox="1"/>
          <p:nvPr/>
        </p:nvSpPr>
        <p:spPr>
          <a:xfrm>
            <a:off x="6742858" y="3504528"/>
            <a:ext cx="1599300" cy="371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800" b="1" i="0" u="none" strike="noStrike" cap="none">
                <a:solidFill>
                  <a:srgbClr val="391463"/>
                </a:solidFill>
                <a:latin typeface="Alata"/>
                <a:ea typeface="Alata"/>
                <a:cs typeface="Alata"/>
                <a:sym typeface="Alata"/>
              </a:rPr>
              <a:t>Profession</a:t>
            </a:r>
            <a:endParaRPr b="1">
              <a:solidFill>
                <a:srgbClr val="391463"/>
              </a:solidFill>
            </a:endParaRPr>
          </a:p>
          <a:p>
            <a:pPr marL="0" marR="0" lvl="0" indent="0" algn="l" rtl="0">
              <a:lnSpc>
                <a:spcPct val="100000"/>
              </a:lnSpc>
              <a:spcBef>
                <a:spcPts val="0"/>
              </a:spcBef>
              <a:spcAft>
                <a:spcPts val="0"/>
              </a:spcAft>
              <a:buNone/>
            </a:pPr>
            <a:endParaRPr sz="1800" b="0" i="0" u="none" strike="noStrike" cap="none">
              <a:solidFill>
                <a:schemeClr val="dk1"/>
              </a:solidFill>
              <a:latin typeface="Alata"/>
              <a:ea typeface="Alata"/>
              <a:cs typeface="Alata"/>
              <a:sym typeface="Alata"/>
            </a:endParaRPr>
          </a:p>
        </p:txBody>
      </p:sp>
      <p:sp>
        <p:nvSpPr>
          <p:cNvPr id="556" name="Google Shape;556;p13"/>
          <p:cNvSpPr txBox="1"/>
          <p:nvPr/>
        </p:nvSpPr>
        <p:spPr>
          <a:xfrm>
            <a:off x="5692456" y="4003422"/>
            <a:ext cx="3249536" cy="874083"/>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Medical graduate specializing in internal medicine</a:t>
            </a:r>
            <a:endParaRPr/>
          </a:p>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 Employed full-time at a local hospital</a:t>
            </a:r>
            <a:endParaRPr sz="1400" b="0" i="0" u="none" strike="noStrike" cap="none">
              <a:solidFill>
                <a:srgbClr val="7F7F7F"/>
              </a:solidFill>
              <a:latin typeface="Alata"/>
              <a:ea typeface="Alata"/>
              <a:cs typeface="Alata"/>
              <a:sym typeface="Alata"/>
            </a:endParaRPr>
          </a:p>
        </p:txBody>
      </p:sp>
      <p:pic>
        <p:nvPicPr>
          <p:cNvPr id="557" name="Google Shape;557;p13"/>
          <p:cNvPicPr preferRelativeResize="0"/>
          <p:nvPr/>
        </p:nvPicPr>
        <p:blipFill rotWithShape="1">
          <a:blip r:embed="rId3">
            <a:alphaModFix/>
          </a:blip>
          <a:srcRect l="25328" r="29834"/>
          <a:stretch/>
        </p:blipFill>
        <p:spPr>
          <a:xfrm>
            <a:off x="3535525" y="1099225"/>
            <a:ext cx="1426950" cy="21228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14"/>
          <p:cNvSpPr txBox="1">
            <a:spLocks noGrp="1"/>
          </p:cNvSpPr>
          <p:nvPr>
            <p:ph type="subTitle" idx="1"/>
          </p:nvPr>
        </p:nvSpPr>
        <p:spPr>
          <a:xfrm>
            <a:off x="5262975" y="3469064"/>
            <a:ext cx="3817561" cy="14910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400"/>
              <a:buFont typeface="Arial"/>
              <a:buChar char="•"/>
            </a:pPr>
            <a:r>
              <a:rPr lang="en-US"/>
              <a:t>Limited time for continuing education. </a:t>
            </a:r>
            <a:endParaRPr/>
          </a:p>
          <a:p>
            <a:pPr marL="457200" lvl="0" indent="-311150" algn="l" rtl="0">
              <a:lnSpc>
                <a:spcPct val="100000"/>
              </a:lnSpc>
              <a:spcBef>
                <a:spcPts val="0"/>
              </a:spcBef>
              <a:spcAft>
                <a:spcPts val="0"/>
              </a:spcAft>
              <a:buSzPts val="1400"/>
              <a:buFont typeface="Arial"/>
              <a:buChar char="•"/>
            </a:pPr>
            <a:r>
              <a:rPr lang="en-US"/>
              <a:t>High cost of traditional medical education programs. </a:t>
            </a:r>
            <a:endParaRPr/>
          </a:p>
          <a:p>
            <a:pPr marL="457200" lvl="0" indent="-311150" algn="l" rtl="0">
              <a:lnSpc>
                <a:spcPct val="100000"/>
              </a:lnSpc>
              <a:spcBef>
                <a:spcPts val="0"/>
              </a:spcBef>
              <a:spcAft>
                <a:spcPts val="0"/>
              </a:spcAft>
              <a:buSzPts val="1400"/>
              <a:buFont typeface="Arial"/>
              <a:buChar char="•"/>
            </a:pPr>
            <a:r>
              <a:rPr lang="en-US"/>
              <a:t>Difficulty finding relevant and up-to-date courses. Lack of hands-on practice opportunities.</a:t>
            </a:r>
            <a:endParaRPr/>
          </a:p>
        </p:txBody>
      </p:sp>
      <p:sp>
        <p:nvSpPr>
          <p:cNvPr id="563" name="Google Shape;563;p14"/>
          <p:cNvSpPr txBox="1"/>
          <p:nvPr/>
        </p:nvSpPr>
        <p:spPr>
          <a:xfrm>
            <a:off x="6467759" y="1245343"/>
            <a:ext cx="2495719" cy="371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800" b="0" i="0" u="none" strike="noStrike" cap="none">
                <a:solidFill>
                  <a:srgbClr val="391463"/>
                </a:solidFill>
                <a:latin typeface="Alata"/>
                <a:ea typeface="Alata"/>
                <a:cs typeface="Alata"/>
                <a:sym typeface="Alata"/>
              </a:rPr>
              <a:t>Goals and Challenges</a:t>
            </a:r>
            <a:endParaRPr>
              <a:solidFill>
                <a:srgbClr val="391463"/>
              </a:solidFill>
            </a:endParaRPr>
          </a:p>
        </p:txBody>
      </p:sp>
      <p:sp>
        <p:nvSpPr>
          <p:cNvPr id="564" name="Google Shape;564;p14"/>
          <p:cNvSpPr txBox="1"/>
          <p:nvPr/>
        </p:nvSpPr>
        <p:spPr>
          <a:xfrm>
            <a:off x="6116871" y="1555325"/>
            <a:ext cx="2821571" cy="787500"/>
          </a:xfrm>
          <a:prstGeom prst="rect">
            <a:avLst/>
          </a:prstGeom>
          <a:noFill/>
          <a:ln>
            <a:noFill/>
          </a:ln>
        </p:spPr>
        <p:txBody>
          <a:bodyPr spcFirstLastPara="1" wrap="square" lIns="91425" tIns="91425" rIns="91425" bIns="91425" anchor="t" anchorCtr="0">
            <a:noAutofit/>
          </a:bodyPr>
          <a:lstStyle/>
          <a:p>
            <a:pPr marL="285750" marR="0" lvl="0" indent="-285750" algn="ctr" rtl="0">
              <a:lnSpc>
                <a:spcPct val="100000"/>
              </a:lnSpc>
              <a:spcBef>
                <a:spcPts val="0"/>
              </a:spcBef>
              <a:spcAft>
                <a:spcPts val="0"/>
              </a:spcAft>
              <a:buClr>
                <a:srgbClr val="000000"/>
              </a:buClr>
              <a:buSzPts val="1400"/>
              <a:buFont typeface="Arial"/>
              <a:buChar char="•"/>
            </a:pPr>
            <a:r>
              <a:rPr lang="en-US" sz="1400" b="0" i="0" u="none" strike="noStrike" cap="none">
                <a:solidFill>
                  <a:srgbClr val="7F7F7F"/>
                </a:solidFill>
                <a:latin typeface="Alata"/>
                <a:ea typeface="Alata"/>
                <a:cs typeface="Alata"/>
                <a:sym typeface="Alata"/>
              </a:rPr>
              <a:t>Wants to stay updated with the latest medical advancements.</a:t>
            </a:r>
            <a:endParaRPr/>
          </a:p>
          <a:p>
            <a:pPr marL="285750" marR="0" lvl="0" indent="-285750" algn="ctr" rtl="0">
              <a:lnSpc>
                <a:spcPct val="100000"/>
              </a:lnSpc>
              <a:spcBef>
                <a:spcPts val="0"/>
              </a:spcBef>
              <a:spcAft>
                <a:spcPts val="0"/>
              </a:spcAft>
              <a:buClr>
                <a:srgbClr val="000000"/>
              </a:buClr>
              <a:buSzPts val="1400"/>
              <a:buFont typeface="Arial"/>
              <a:buChar char="•"/>
            </a:pPr>
            <a:r>
              <a:rPr lang="en-US" sz="1400" b="0" i="0" u="none" strike="noStrike" cap="none">
                <a:solidFill>
                  <a:srgbClr val="7F7F7F"/>
                </a:solidFill>
                <a:latin typeface="Alata"/>
                <a:ea typeface="Alata"/>
                <a:cs typeface="Alata"/>
                <a:sym typeface="Alata"/>
              </a:rPr>
              <a:t>Desires to advance her career</a:t>
            </a:r>
            <a:endParaRPr/>
          </a:p>
        </p:txBody>
      </p:sp>
      <p:sp>
        <p:nvSpPr>
          <p:cNvPr id="565" name="Google Shape;565;p14"/>
          <p:cNvSpPr txBox="1"/>
          <p:nvPr/>
        </p:nvSpPr>
        <p:spPr>
          <a:xfrm>
            <a:off x="489321" y="1036878"/>
            <a:ext cx="1599300" cy="37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391463"/>
                </a:solidFill>
                <a:latin typeface="Alata"/>
                <a:ea typeface="Alata"/>
                <a:cs typeface="Alata"/>
                <a:sym typeface="Alata"/>
              </a:rPr>
              <a:t>Behavior</a:t>
            </a:r>
            <a:endParaRPr b="1">
              <a:solidFill>
                <a:srgbClr val="391463"/>
              </a:solidFill>
            </a:endParaRPr>
          </a:p>
        </p:txBody>
      </p:sp>
      <p:sp>
        <p:nvSpPr>
          <p:cNvPr id="566" name="Google Shape;566;p14"/>
          <p:cNvSpPr txBox="1"/>
          <p:nvPr/>
        </p:nvSpPr>
        <p:spPr>
          <a:xfrm>
            <a:off x="38795" y="1533654"/>
            <a:ext cx="2771659" cy="787500"/>
          </a:xfrm>
          <a:prstGeom prst="rect">
            <a:avLst/>
          </a:prstGeom>
          <a:noFill/>
          <a:ln>
            <a:noFill/>
          </a:ln>
        </p:spPr>
        <p:txBody>
          <a:bodyPr spcFirstLastPara="1" wrap="square" lIns="91425" tIns="91425" rIns="91425" bIns="91425" anchor="t" anchorCtr="0">
            <a:noAutofit/>
          </a:bodyPr>
          <a:lstStyle/>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chemeClr val="dk2"/>
                </a:solidFill>
                <a:latin typeface="Montserrat"/>
                <a:ea typeface="Montserrat"/>
                <a:cs typeface="Montserrat"/>
                <a:sym typeface="Montserrat"/>
              </a:rPr>
              <a:t>Values convenience and flexibility in learning.</a:t>
            </a:r>
            <a:endParaRPr/>
          </a:p>
          <a:p>
            <a:pPr marL="285750" marR="0" lvl="0" indent="-285750" algn="l" rtl="0">
              <a:lnSpc>
                <a:spcPct val="100000"/>
              </a:lnSpc>
              <a:spcBef>
                <a:spcPts val="0"/>
              </a:spcBef>
              <a:spcAft>
                <a:spcPts val="0"/>
              </a:spcAft>
              <a:buClr>
                <a:srgbClr val="000000"/>
              </a:buClr>
              <a:buSzPts val="1400"/>
              <a:buFont typeface="Arial"/>
              <a:buChar char="•"/>
            </a:pPr>
            <a:r>
              <a:rPr lang="en-US" sz="1400" b="0" i="0" u="none" strike="noStrike" cap="none">
                <a:solidFill>
                  <a:schemeClr val="dk2"/>
                </a:solidFill>
                <a:latin typeface="Montserrat"/>
                <a:ea typeface="Montserrat"/>
                <a:cs typeface="Montserrat"/>
                <a:sym typeface="Montserrat"/>
              </a:rPr>
              <a:t>Prefers practical and applicable knowledge.</a:t>
            </a:r>
            <a:endParaRPr/>
          </a:p>
          <a:p>
            <a:pPr marL="0" marR="0" lvl="0" indent="0" algn="l" rtl="0">
              <a:lnSpc>
                <a:spcPct val="100000"/>
              </a:lnSpc>
              <a:spcBef>
                <a:spcPts val="0"/>
              </a:spcBef>
              <a:spcAft>
                <a:spcPts val="0"/>
              </a:spcAft>
              <a:buNone/>
            </a:pPr>
            <a:endParaRPr sz="1400" b="0" i="0" u="none" strike="noStrike" cap="none">
              <a:solidFill>
                <a:schemeClr val="dk2"/>
              </a:solidFill>
              <a:latin typeface="Montserrat"/>
              <a:ea typeface="Montserrat"/>
              <a:cs typeface="Montserrat"/>
              <a:sym typeface="Montserrat"/>
            </a:endParaRPr>
          </a:p>
        </p:txBody>
      </p:sp>
      <p:sp>
        <p:nvSpPr>
          <p:cNvPr id="567" name="Google Shape;567;p14"/>
          <p:cNvSpPr txBox="1"/>
          <p:nvPr/>
        </p:nvSpPr>
        <p:spPr>
          <a:xfrm>
            <a:off x="654349" y="2854304"/>
            <a:ext cx="1599300" cy="371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rgbClr val="391463"/>
                </a:solidFill>
                <a:latin typeface="Alata"/>
                <a:ea typeface="Alata"/>
                <a:cs typeface="Alata"/>
                <a:sym typeface="Alata"/>
              </a:rPr>
              <a:t>Motivations</a:t>
            </a:r>
            <a:endParaRPr>
              <a:solidFill>
                <a:srgbClr val="391463"/>
              </a:solidFill>
            </a:endParaRPr>
          </a:p>
        </p:txBody>
      </p:sp>
      <p:sp>
        <p:nvSpPr>
          <p:cNvPr id="568" name="Google Shape;568;p14"/>
          <p:cNvSpPr txBox="1"/>
          <p:nvPr/>
        </p:nvSpPr>
        <p:spPr>
          <a:xfrm>
            <a:off x="301794" y="3680873"/>
            <a:ext cx="2793037" cy="787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569" name="Google Shape;569;p14"/>
          <p:cNvSpPr txBox="1"/>
          <p:nvPr/>
        </p:nvSpPr>
        <p:spPr>
          <a:xfrm>
            <a:off x="6770449" y="2854304"/>
            <a:ext cx="1599300" cy="371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800" b="0" i="0" u="none" strike="noStrike" cap="none">
                <a:solidFill>
                  <a:srgbClr val="391463"/>
                </a:solidFill>
                <a:latin typeface="Alata"/>
                <a:ea typeface="Alata"/>
                <a:cs typeface="Alata"/>
                <a:sym typeface="Alata"/>
              </a:rPr>
              <a:t>Pain Points</a:t>
            </a:r>
            <a:endParaRPr>
              <a:solidFill>
                <a:srgbClr val="391463"/>
              </a:solidFill>
            </a:endParaRPr>
          </a:p>
          <a:p>
            <a:pPr marL="0" marR="0" lvl="0" indent="0" algn="l" rtl="0">
              <a:lnSpc>
                <a:spcPct val="100000"/>
              </a:lnSpc>
              <a:spcBef>
                <a:spcPts val="0"/>
              </a:spcBef>
              <a:spcAft>
                <a:spcPts val="0"/>
              </a:spcAft>
              <a:buNone/>
            </a:pPr>
            <a:endParaRPr sz="1800" b="0" i="0" u="none" strike="noStrike" cap="none">
              <a:solidFill>
                <a:schemeClr val="dk1"/>
              </a:solidFill>
              <a:latin typeface="Alata"/>
              <a:ea typeface="Alata"/>
              <a:cs typeface="Alata"/>
              <a:sym typeface="Alata"/>
            </a:endParaRPr>
          </a:p>
        </p:txBody>
      </p:sp>
      <p:sp>
        <p:nvSpPr>
          <p:cNvPr id="570" name="Google Shape;570;p14"/>
          <p:cNvSpPr txBox="1"/>
          <p:nvPr/>
        </p:nvSpPr>
        <p:spPr>
          <a:xfrm>
            <a:off x="2404832" y="4356000"/>
            <a:ext cx="1599300" cy="787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2"/>
              </a:solidFill>
              <a:latin typeface="Montserrat"/>
              <a:ea typeface="Montserrat"/>
              <a:cs typeface="Montserrat"/>
              <a:sym typeface="Montserrat"/>
            </a:endParaRPr>
          </a:p>
        </p:txBody>
      </p:sp>
      <p:cxnSp>
        <p:nvCxnSpPr>
          <p:cNvPr id="571" name="Google Shape;571;p14"/>
          <p:cNvCxnSpPr/>
          <p:nvPr/>
        </p:nvCxnSpPr>
        <p:spPr>
          <a:xfrm>
            <a:off x="1788641" y="1457594"/>
            <a:ext cx="1635300" cy="3825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72" name="Google Shape;572;p14"/>
          <p:cNvCxnSpPr>
            <a:stCxn id="567" idx="3"/>
          </p:cNvCxnSpPr>
          <p:nvPr/>
        </p:nvCxnSpPr>
        <p:spPr>
          <a:xfrm>
            <a:off x="2253649" y="3040004"/>
            <a:ext cx="1992000" cy="9723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73" name="Google Shape;573;p14"/>
          <p:cNvCxnSpPr>
            <a:stCxn id="569" idx="1"/>
          </p:cNvCxnSpPr>
          <p:nvPr/>
        </p:nvCxnSpPr>
        <p:spPr>
          <a:xfrm flipH="1">
            <a:off x="4840549" y="3040004"/>
            <a:ext cx="1929900" cy="367800"/>
          </a:xfrm>
          <a:prstGeom prst="bentConnector3">
            <a:avLst>
              <a:gd name="adj1" fmla="val 50000"/>
            </a:avLst>
          </a:prstGeom>
          <a:noFill/>
          <a:ln w="9525" cap="flat" cmpd="sng">
            <a:solidFill>
              <a:schemeClr val="dk1"/>
            </a:solidFill>
            <a:prstDash val="dot"/>
            <a:round/>
            <a:headEnd type="none" w="sm" len="sm"/>
            <a:tailEnd type="none" w="sm" len="sm"/>
          </a:ln>
        </p:spPr>
      </p:cxnSp>
      <p:cxnSp>
        <p:nvCxnSpPr>
          <p:cNvPr id="574" name="Google Shape;574;p14"/>
          <p:cNvCxnSpPr/>
          <p:nvPr/>
        </p:nvCxnSpPr>
        <p:spPr>
          <a:xfrm rot="10800000">
            <a:off x="4272686" y="1456595"/>
            <a:ext cx="2326500" cy="370800"/>
          </a:xfrm>
          <a:prstGeom prst="bentConnector3">
            <a:avLst>
              <a:gd name="adj1" fmla="val 50000"/>
            </a:avLst>
          </a:prstGeom>
          <a:noFill/>
          <a:ln w="9525" cap="flat" cmpd="sng">
            <a:solidFill>
              <a:schemeClr val="dk1"/>
            </a:solidFill>
            <a:prstDash val="dot"/>
            <a:round/>
            <a:headEnd type="none" w="sm" len="sm"/>
            <a:tailEnd type="none" w="sm" len="sm"/>
          </a:ln>
        </p:spPr>
      </p:cxnSp>
      <p:sp>
        <p:nvSpPr>
          <p:cNvPr id="575" name="Google Shape;575;p14"/>
          <p:cNvSpPr txBox="1"/>
          <p:nvPr/>
        </p:nvSpPr>
        <p:spPr>
          <a:xfrm>
            <a:off x="114220" y="848397"/>
            <a:ext cx="18473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576" name="Google Shape;576;p14"/>
          <p:cNvSpPr txBox="1"/>
          <p:nvPr/>
        </p:nvSpPr>
        <p:spPr>
          <a:xfrm>
            <a:off x="3210735" y="3497450"/>
            <a:ext cx="2456038"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Dr Sara Ahmed </a:t>
            </a:r>
            <a:endParaRPr/>
          </a:p>
          <a:p>
            <a:pPr marL="0" marR="0" lvl="0" indent="0" algn="ctr" rtl="0">
              <a:lnSpc>
                <a:spcPct val="100000"/>
              </a:lnSpc>
              <a:spcBef>
                <a:spcPts val="0"/>
              </a:spcBef>
              <a:spcAft>
                <a:spcPts val="0"/>
              </a:spcAft>
              <a:buNone/>
            </a:pPr>
            <a:r>
              <a:rPr lang="en-US" sz="1400" b="0" i="0" u="none" strike="noStrike" cap="none">
                <a:solidFill>
                  <a:srgbClr val="7F7F7F"/>
                </a:solidFill>
                <a:latin typeface="Arial"/>
                <a:ea typeface="Arial"/>
                <a:cs typeface="Arial"/>
                <a:sym typeface="Arial"/>
              </a:rPr>
              <a:t>30 years old</a:t>
            </a:r>
            <a:endParaRPr/>
          </a:p>
        </p:txBody>
      </p:sp>
      <p:sp>
        <p:nvSpPr>
          <p:cNvPr id="577" name="Google Shape;577;p14"/>
          <p:cNvSpPr txBox="1"/>
          <p:nvPr/>
        </p:nvSpPr>
        <p:spPr>
          <a:xfrm>
            <a:off x="-76119" y="3417484"/>
            <a:ext cx="4775578" cy="1491000"/>
          </a:xfrm>
          <a:prstGeom prst="rect">
            <a:avLst/>
          </a:prstGeom>
          <a:noFill/>
          <a:ln>
            <a:noFill/>
          </a:ln>
        </p:spPr>
        <p:txBody>
          <a:bodyPr spcFirstLastPara="1" wrap="square" lIns="91425" tIns="91425" rIns="91425" bIns="91425" anchor="t" anchorCtr="0">
            <a:noAutofit/>
          </a:bodyPr>
          <a:lstStyle/>
          <a:p>
            <a:pPr marL="457200" marR="0" lvl="0" indent="-311150" algn="l"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Career advancement</a:t>
            </a:r>
            <a:endParaRPr/>
          </a:p>
          <a:p>
            <a:pPr marL="457200" marR="0" lvl="0" indent="-311150" algn="l"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Career Shift in another specialization. </a:t>
            </a:r>
            <a:endParaRPr/>
          </a:p>
          <a:p>
            <a:pPr marL="457200" marR="0" lvl="0" indent="-311150" algn="l"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Improved patient care. </a:t>
            </a:r>
            <a:endParaRPr/>
          </a:p>
          <a:p>
            <a:pPr marL="457200" marR="0" lvl="0" indent="-311150" algn="l"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professional growth. </a:t>
            </a:r>
            <a:endParaRPr/>
          </a:p>
          <a:p>
            <a:pPr marL="457200" marR="0" lvl="0" indent="-311150" algn="l" rtl="0">
              <a:lnSpc>
                <a:spcPct val="100000"/>
              </a:lnSpc>
              <a:spcBef>
                <a:spcPts val="0"/>
              </a:spcBef>
              <a:spcAft>
                <a:spcPts val="0"/>
              </a:spcAft>
              <a:buClr>
                <a:schemeClr val="dk2"/>
              </a:buClr>
              <a:buSzPts val="1400"/>
              <a:buFont typeface="Arial"/>
              <a:buChar char="•"/>
            </a:pPr>
            <a:r>
              <a:rPr lang="en-US" sz="1400" b="0" i="0" u="none" strike="noStrike" cap="none">
                <a:solidFill>
                  <a:schemeClr val="dk2"/>
                </a:solidFill>
                <a:latin typeface="Montserrat"/>
                <a:ea typeface="Montserrat"/>
                <a:cs typeface="Montserrat"/>
                <a:sym typeface="Montserrat"/>
              </a:rPr>
              <a:t>Earning potential.</a:t>
            </a:r>
            <a:endParaRPr sz="1400" b="0" i="0" u="none" strike="noStrike" cap="none">
              <a:solidFill>
                <a:schemeClr val="dk2"/>
              </a:solidFill>
              <a:latin typeface="Montserrat"/>
              <a:ea typeface="Montserrat"/>
              <a:cs typeface="Montserrat"/>
              <a:sym typeface="Montserrat"/>
            </a:endParaRPr>
          </a:p>
        </p:txBody>
      </p:sp>
      <p:sp>
        <p:nvSpPr>
          <p:cNvPr id="578" name="Google Shape;578;p14"/>
          <p:cNvSpPr txBox="1"/>
          <p:nvPr/>
        </p:nvSpPr>
        <p:spPr>
          <a:xfrm>
            <a:off x="2326072" y="226067"/>
            <a:ext cx="4030134"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600" b="1" i="0" u="none" strike="noStrike" cap="none">
                <a:solidFill>
                  <a:srgbClr val="391463"/>
                </a:solidFill>
                <a:latin typeface="Arial"/>
                <a:ea typeface="Arial"/>
                <a:cs typeface="Arial"/>
                <a:sym typeface="Arial"/>
              </a:rPr>
              <a:t>Buyer persona</a:t>
            </a:r>
            <a:endParaRPr>
              <a:solidFill>
                <a:srgbClr val="391463"/>
              </a:solidFill>
            </a:endParaRPr>
          </a:p>
        </p:txBody>
      </p:sp>
      <p:pic>
        <p:nvPicPr>
          <p:cNvPr id="579" name="Google Shape;579;p14"/>
          <p:cNvPicPr preferRelativeResize="0"/>
          <p:nvPr/>
        </p:nvPicPr>
        <p:blipFill rotWithShape="1">
          <a:blip r:embed="rId3">
            <a:alphaModFix/>
          </a:blip>
          <a:srcRect l="25328" r="29834"/>
          <a:stretch/>
        </p:blipFill>
        <p:spPr>
          <a:xfrm>
            <a:off x="3564712" y="1346275"/>
            <a:ext cx="1426950" cy="21228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g30600eacaa0_0_549"/>
          <p:cNvSpPr txBox="1"/>
          <p:nvPr/>
        </p:nvSpPr>
        <p:spPr>
          <a:xfrm>
            <a:off x="114220" y="848397"/>
            <a:ext cx="1848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585" name="Google Shape;585;g30600eacaa0_0_549"/>
          <p:cNvSpPr txBox="1"/>
          <p:nvPr/>
        </p:nvSpPr>
        <p:spPr>
          <a:xfrm>
            <a:off x="2326072" y="226067"/>
            <a:ext cx="4030200" cy="338700"/>
          </a:xfrm>
          <a:prstGeom prst="rect">
            <a:avLst/>
          </a:prstGeom>
          <a:noFill/>
          <a:ln>
            <a:noFill/>
          </a:ln>
        </p:spPr>
        <p:txBody>
          <a:bodyPr spcFirstLastPara="1" wrap="square" lIns="91425" tIns="45700" rIns="91425" bIns="45700" anchor="t" anchorCtr="0">
            <a:spAutoFit/>
          </a:bodyPr>
          <a:lstStyle/>
          <a:p>
            <a:pPr marL="0" lvl="0" indent="0" algn="ctr" rtl="0">
              <a:spcBef>
                <a:spcPts val="0"/>
              </a:spcBef>
              <a:spcAft>
                <a:spcPts val="0"/>
              </a:spcAft>
              <a:buNone/>
            </a:pPr>
            <a:r>
              <a:rPr lang="en-US" sz="1600" b="1"/>
              <a:t>Unique Selling Proposition </a:t>
            </a:r>
            <a:endParaRPr/>
          </a:p>
        </p:txBody>
      </p:sp>
      <p:sp>
        <p:nvSpPr>
          <p:cNvPr id="586" name="Google Shape;586;g30600eacaa0_0_549"/>
          <p:cNvSpPr txBox="1"/>
          <p:nvPr/>
        </p:nvSpPr>
        <p:spPr>
          <a:xfrm>
            <a:off x="114225" y="376800"/>
            <a:ext cx="6065700" cy="4389900"/>
          </a:xfrm>
          <a:prstGeom prst="rect">
            <a:avLst/>
          </a:prstGeom>
          <a:noFill/>
          <a:ln>
            <a:noFill/>
          </a:ln>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US" sz="1600" b="1">
                <a:solidFill>
                  <a:srgbClr val="391463"/>
                </a:solidFill>
              </a:rPr>
              <a:t>Unique Selling Proposition (USP): </a:t>
            </a:r>
            <a:endParaRPr sz="1600" b="1">
              <a:solidFill>
                <a:srgbClr val="391463"/>
              </a:solidFill>
            </a:endParaRPr>
          </a:p>
          <a:p>
            <a:pPr marL="0" lvl="0" indent="0" algn="l" rtl="0">
              <a:lnSpc>
                <a:spcPct val="150000"/>
              </a:lnSpc>
              <a:spcBef>
                <a:spcPts val="0"/>
              </a:spcBef>
              <a:spcAft>
                <a:spcPts val="0"/>
              </a:spcAft>
              <a:buNone/>
            </a:pPr>
            <a:r>
              <a:rPr lang="en-US" sz="1600"/>
              <a:t>Our online e-learning platform offers a comprehensive and engaging learning experience tailored to Egyptian healthcare professionals, featuring expert-led courses, interactive learning tools, flexible learning options, and strong community support, all designed to advance your career and stay up-to-date with the latest healthcare trends.</a:t>
            </a:r>
            <a:endParaRPr sz="1900"/>
          </a:p>
        </p:txBody>
      </p:sp>
      <p:pic>
        <p:nvPicPr>
          <p:cNvPr id="587" name="Google Shape;587;g30600eacaa0_0_549"/>
          <p:cNvPicPr preferRelativeResize="0"/>
          <p:nvPr/>
        </p:nvPicPr>
        <p:blipFill>
          <a:blip r:embed="rId3">
            <a:alphaModFix/>
          </a:blip>
          <a:stretch>
            <a:fillRect/>
          </a:stretch>
        </p:blipFill>
        <p:spPr>
          <a:xfrm>
            <a:off x="7806518" y="3997150"/>
            <a:ext cx="1412209" cy="1332900"/>
          </a:xfrm>
          <a:prstGeom prst="rect">
            <a:avLst/>
          </a:prstGeom>
          <a:noFill/>
          <a:ln>
            <a:noFill/>
          </a:ln>
        </p:spPr>
      </p:pic>
      <p:pic>
        <p:nvPicPr>
          <p:cNvPr id="588" name="Google Shape;588;g30600eacaa0_0_549"/>
          <p:cNvPicPr preferRelativeResize="0"/>
          <p:nvPr/>
        </p:nvPicPr>
        <p:blipFill>
          <a:blip r:embed="rId4">
            <a:alphaModFix/>
          </a:blip>
          <a:stretch>
            <a:fillRect/>
          </a:stretch>
        </p:blipFill>
        <p:spPr>
          <a:xfrm>
            <a:off x="5855925" y="638775"/>
            <a:ext cx="3432375" cy="3432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grpSp>
        <p:nvGrpSpPr>
          <p:cNvPr id="593" name="Google Shape;593;p15"/>
          <p:cNvGrpSpPr/>
          <p:nvPr/>
        </p:nvGrpSpPr>
        <p:grpSpPr>
          <a:xfrm>
            <a:off x="1820484" y="313884"/>
            <a:ext cx="5503027" cy="4515734"/>
            <a:chOff x="1820484" y="313884"/>
            <a:chExt cx="5503027" cy="4515734"/>
          </a:xfrm>
        </p:grpSpPr>
        <p:grpSp>
          <p:nvGrpSpPr>
            <p:cNvPr id="594" name="Google Shape;594;p15"/>
            <p:cNvGrpSpPr/>
            <p:nvPr/>
          </p:nvGrpSpPr>
          <p:grpSpPr>
            <a:xfrm flipH="1">
              <a:off x="2280524" y="313884"/>
              <a:ext cx="5042987" cy="3878528"/>
              <a:chOff x="2362200" y="890550"/>
              <a:chExt cx="4371900" cy="3362400"/>
            </a:xfrm>
          </p:grpSpPr>
          <p:sp>
            <p:nvSpPr>
              <p:cNvPr id="595" name="Google Shape;595;p15"/>
              <p:cNvSpPr/>
              <p:nvPr/>
            </p:nvSpPr>
            <p:spPr>
              <a:xfrm>
                <a:off x="2362200" y="890550"/>
                <a:ext cx="4371900" cy="33624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15"/>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15"/>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15"/>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15"/>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0" name="Google Shape;600;p15"/>
            <p:cNvGrpSpPr/>
            <p:nvPr/>
          </p:nvGrpSpPr>
          <p:grpSpPr>
            <a:xfrm flipH="1">
              <a:off x="2062182" y="632487"/>
              <a:ext cx="5042987" cy="3878528"/>
              <a:chOff x="2362200" y="890550"/>
              <a:chExt cx="4371900" cy="3362400"/>
            </a:xfrm>
          </p:grpSpPr>
          <p:sp>
            <p:nvSpPr>
              <p:cNvPr id="601" name="Google Shape;601;p15"/>
              <p:cNvSpPr/>
              <p:nvPr/>
            </p:nvSpPr>
            <p:spPr>
              <a:xfrm>
                <a:off x="2362200" y="890550"/>
                <a:ext cx="4371900" cy="3362400"/>
              </a:xfrm>
              <a:prstGeom prst="roundRect">
                <a:avLst>
                  <a:gd name="adj" fmla="val 4601"/>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15"/>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15"/>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15"/>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15"/>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6" name="Google Shape;606;p15"/>
            <p:cNvGrpSpPr/>
            <p:nvPr/>
          </p:nvGrpSpPr>
          <p:grpSpPr>
            <a:xfrm flipH="1">
              <a:off x="1820484" y="951090"/>
              <a:ext cx="5042987" cy="3878528"/>
              <a:chOff x="2362200" y="890550"/>
              <a:chExt cx="4371900" cy="3362400"/>
            </a:xfrm>
          </p:grpSpPr>
          <p:sp>
            <p:nvSpPr>
              <p:cNvPr id="607" name="Google Shape;607;p15"/>
              <p:cNvSpPr/>
              <p:nvPr/>
            </p:nvSpPr>
            <p:spPr>
              <a:xfrm>
                <a:off x="2362200" y="890550"/>
                <a:ext cx="4371900" cy="33624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15"/>
              <p:cNvSpPr/>
              <p:nvPr/>
            </p:nvSpPr>
            <p:spPr>
              <a:xfrm>
                <a:off x="2428800" y="1109625"/>
                <a:ext cx="4238700" cy="3076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15"/>
              <p:cNvSpPr/>
              <p:nvPr/>
            </p:nvSpPr>
            <p:spPr>
              <a:xfrm>
                <a:off x="6588804" y="965036"/>
                <a:ext cx="78697" cy="7869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15"/>
              <p:cNvSpPr/>
              <p:nvPr/>
            </p:nvSpPr>
            <p:spPr>
              <a:xfrm>
                <a:off x="6461401" y="965036"/>
                <a:ext cx="78471" cy="7869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15"/>
              <p:cNvSpPr/>
              <p:nvPr/>
            </p:nvSpPr>
            <p:spPr>
              <a:xfrm>
                <a:off x="6314155" y="963911"/>
                <a:ext cx="95158" cy="80952"/>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612" name="Google Shape;612;p15"/>
          <p:cNvSpPr txBox="1">
            <a:spLocks noGrp="1"/>
          </p:cNvSpPr>
          <p:nvPr>
            <p:ph type="title"/>
          </p:nvPr>
        </p:nvSpPr>
        <p:spPr>
          <a:xfrm>
            <a:off x="2321475" y="2020138"/>
            <a:ext cx="4041000" cy="179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2800"/>
              <a:buFont typeface="Arial"/>
              <a:buNone/>
            </a:pPr>
            <a:r>
              <a:rPr lang="en-US" sz="3600" b="1">
                <a:solidFill>
                  <a:srgbClr val="391463"/>
                </a:solidFill>
              </a:rPr>
              <a:t>Tactics</a:t>
            </a:r>
            <a:endParaRPr sz="3600">
              <a:solidFill>
                <a:srgbClr val="391463"/>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grpSp>
        <p:nvGrpSpPr>
          <p:cNvPr id="617" name="Google Shape;617;p17"/>
          <p:cNvGrpSpPr/>
          <p:nvPr/>
        </p:nvGrpSpPr>
        <p:grpSpPr>
          <a:xfrm>
            <a:off x="417688" y="169332"/>
            <a:ext cx="7653161" cy="4211139"/>
            <a:chOff x="1465050" y="946225"/>
            <a:chExt cx="6213900" cy="3359100"/>
          </a:xfrm>
        </p:grpSpPr>
        <p:sp>
          <p:nvSpPr>
            <p:cNvPr id="618" name="Google Shape;618;p17"/>
            <p:cNvSpPr/>
            <p:nvPr/>
          </p:nvSpPr>
          <p:spPr>
            <a:xfrm flipH="1">
              <a:off x="1465050" y="946225"/>
              <a:ext cx="6213900" cy="3359100"/>
            </a:xfrm>
            <a:prstGeom prst="roundRect">
              <a:avLst>
                <a:gd name="adj" fmla="val 4601"/>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 name="Google Shape;619;p17"/>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 name="Google Shape;620;p17"/>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17"/>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17"/>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3" name="Google Shape;623;p17"/>
          <p:cNvGrpSpPr/>
          <p:nvPr/>
        </p:nvGrpSpPr>
        <p:grpSpPr>
          <a:xfrm>
            <a:off x="589138" y="457007"/>
            <a:ext cx="7653161" cy="4211139"/>
            <a:chOff x="1465050" y="946225"/>
            <a:chExt cx="6213900" cy="3359100"/>
          </a:xfrm>
        </p:grpSpPr>
        <p:sp>
          <p:nvSpPr>
            <p:cNvPr id="624" name="Google Shape;624;p17"/>
            <p:cNvSpPr/>
            <p:nvPr/>
          </p:nvSpPr>
          <p:spPr>
            <a:xfrm flipH="1">
              <a:off x="1465050" y="946225"/>
              <a:ext cx="6213900" cy="33591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17"/>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 name="Google Shape;626;p17"/>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 name="Google Shape;627;p17"/>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17"/>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29" name="Google Shape;629;p17"/>
          <p:cNvGrpSpPr/>
          <p:nvPr/>
        </p:nvGrpSpPr>
        <p:grpSpPr>
          <a:xfrm>
            <a:off x="779609" y="744728"/>
            <a:ext cx="7653039" cy="4211304"/>
            <a:chOff x="1465050" y="946225"/>
            <a:chExt cx="6213900" cy="3359100"/>
          </a:xfrm>
        </p:grpSpPr>
        <p:sp>
          <p:nvSpPr>
            <p:cNvPr id="630" name="Google Shape;630;p17"/>
            <p:cNvSpPr/>
            <p:nvPr/>
          </p:nvSpPr>
          <p:spPr>
            <a:xfrm flipH="1">
              <a:off x="1465050" y="946225"/>
              <a:ext cx="6213900" cy="3359100"/>
            </a:xfrm>
            <a:prstGeom prst="roundRect">
              <a:avLst>
                <a:gd name="adj" fmla="val 4601"/>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 name="Google Shape;631;p17"/>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17"/>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17"/>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17"/>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35" name="Google Shape;635;p17"/>
          <p:cNvSpPr txBox="1">
            <a:spLocks noGrp="1"/>
          </p:cNvSpPr>
          <p:nvPr>
            <p:ph type="title"/>
          </p:nvPr>
        </p:nvSpPr>
        <p:spPr>
          <a:xfrm>
            <a:off x="301024" y="744731"/>
            <a:ext cx="3789900" cy="10641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r>
              <a:rPr lang="en-US" b="1">
                <a:solidFill>
                  <a:srgbClr val="391463"/>
                </a:solidFill>
              </a:rPr>
              <a:t>1.</a:t>
            </a:r>
            <a:r>
              <a:rPr lang="en-US" sz="2900" b="1">
                <a:solidFill>
                  <a:srgbClr val="391463"/>
                </a:solidFill>
              </a:rPr>
              <a:t>Product</a:t>
            </a:r>
            <a:endParaRPr sz="2900" b="1">
              <a:solidFill>
                <a:srgbClr val="391463"/>
              </a:solidFill>
            </a:endParaRPr>
          </a:p>
        </p:txBody>
      </p:sp>
      <p:sp>
        <p:nvSpPr>
          <p:cNvPr id="636" name="Google Shape;636;p17"/>
          <p:cNvSpPr txBox="1">
            <a:spLocks noGrp="1"/>
          </p:cNvSpPr>
          <p:nvPr>
            <p:ph type="title"/>
          </p:nvPr>
        </p:nvSpPr>
        <p:spPr>
          <a:xfrm>
            <a:off x="3493050" y="1065053"/>
            <a:ext cx="2157900" cy="538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r>
              <a:rPr lang="en-US" b="1">
                <a:solidFill>
                  <a:srgbClr val="391463"/>
                </a:solidFill>
              </a:rPr>
              <a:t>7Ps</a:t>
            </a:r>
            <a:endParaRPr b="1">
              <a:solidFill>
                <a:srgbClr val="391463"/>
              </a:solidFill>
            </a:endParaRPr>
          </a:p>
        </p:txBody>
      </p:sp>
      <p:sp>
        <p:nvSpPr>
          <p:cNvPr id="637" name="Google Shape;637;p17"/>
          <p:cNvSpPr txBox="1">
            <a:spLocks noGrp="1"/>
          </p:cNvSpPr>
          <p:nvPr>
            <p:ph type="subTitle" idx="1"/>
          </p:nvPr>
        </p:nvSpPr>
        <p:spPr>
          <a:xfrm>
            <a:off x="1175925" y="1741350"/>
            <a:ext cx="5757300" cy="3142200"/>
          </a:xfrm>
          <a:prstGeom prst="rect">
            <a:avLst/>
          </a:prstGeom>
          <a:noFill/>
          <a:ln>
            <a:noFill/>
          </a:ln>
        </p:spPr>
        <p:txBody>
          <a:bodyPr spcFirstLastPara="1" wrap="square" lIns="91425" tIns="91425" rIns="91425" bIns="91425" anchor="t" anchorCtr="0">
            <a:noAutofit/>
          </a:bodyPr>
          <a:lstStyle/>
          <a:p>
            <a:pPr marL="285750" lvl="0" indent="-285750" algn="l" rtl="0">
              <a:lnSpc>
                <a:spcPct val="200000"/>
              </a:lnSpc>
              <a:spcBef>
                <a:spcPts val="0"/>
              </a:spcBef>
              <a:spcAft>
                <a:spcPts val="0"/>
              </a:spcAft>
              <a:buSzPts val="1400"/>
              <a:buFont typeface="Arial"/>
              <a:buChar char="•"/>
            </a:pPr>
            <a:r>
              <a:rPr lang="en-US"/>
              <a:t>Online Courses for medical professions on E-platform.</a:t>
            </a:r>
            <a:endParaRPr/>
          </a:p>
          <a:p>
            <a:pPr marL="285750" lvl="0" indent="-285750" algn="l" rtl="0">
              <a:lnSpc>
                <a:spcPct val="200000"/>
              </a:lnSpc>
              <a:spcBef>
                <a:spcPts val="0"/>
              </a:spcBef>
              <a:spcAft>
                <a:spcPts val="0"/>
              </a:spcAft>
              <a:buSzPts val="1400"/>
              <a:buFont typeface="Arial"/>
              <a:buChar char="•"/>
            </a:pPr>
            <a:r>
              <a:rPr lang="en-US"/>
              <a:t>Accessible on desktop browsers, IOS, Android applications. for more accessibility.</a:t>
            </a:r>
            <a:endParaRPr/>
          </a:p>
          <a:p>
            <a:pPr marL="285750" lvl="0" indent="-285750" algn="l" rtl="0">
              <a:lnSpc>
                <a:spcPct val="200000"/>
              </a:lnSpc>
              <a:spcBef>
                <a:spcPts val="0"/>
              </a:spcBef>
              <a:spcAft>
                <a:spcPts val="0"/>
              </a:spcAft>
              <a:buSzPts val="1400"/>
              <a:buFont typeface="Arial"/>
              <a:buChar char="•"/>
            </a:pPr>
            <a:r>
              <a:rPr lang="en-US"/>
              <a:t>3 different bundles.</a:t>
            </a:r>
            <a:endParaRPr/>
          </a:p>
          <a:p>
            <a:pPr marL="285750" lvl="0" indent="-285750" algn="l" rtl="0">
              <a:lnSpc>
                <a:spcPct val="200000"/>
              </a:lnSpc>
              <a:spcBef>
                <a:spcPts val="0"/>
              </a:spcBef>
              <a:spcAft>
                <a:spcPts val="0"/>
              </a:spcAft>
              <a:buSzPts val="1400"/>
              <a:buFont typeface="Arial"/>
              <a:buChar char="•"/>
            </a:pPr>
            <a:r>
              <a:rPr lang="en-US"/>
              <a:t>25 hours / course on 6 weeks.</a:t>
            </a:r>
            <a:endParaRPr/>
          </a:p>
          <a:p>
            <a:pPr marL="285750" lvl="0" indent="-285750" algn="l" rtl="0">
              <a:lnSpc>
                <a:spcPct val="200000"/>
              </a:lnSpc>
              <a:spcBef>
                <a:spcPts val="0"/>
              </a:spcBef>
              <a:spcAft>
                <a:spcPts val="0"/>
              </a:spcAft>
              <a:buSzPts val="1400"/>
              <a:buFont typeface="Arial"/>
              <a:buChar char="•"/>
            </a:pPr>
            <a:r>
              <a:rPr lang="en-US"/>
              <a:t>5 hours interactive session.</a:t>
            </a:r>
            <a:endParaRPr/>
          </a:p>
          <a:p>
            <a:pPr marL="285750" lvl="0" indent="-285750" algn="l" rtl="0">
              <a:lnSpc>
                <a:spcPct val="200000"/>
              </a:lnSpc>
              <a:spcBef>
                <a:spcPts val="0"/>
              </a:spcBef>
              <a:spcAft>
                <a:spcPts val="0"/>
              </a:spcAft>
              <a:buSzPts val="1400"/>
              <a:buFont typeface="Arial"/>
              <a:buChar char="•"/>
            </a:pPr>
            <a:r>
              <a:rPr lang="en-US"/>
              <a:t>5 hours of practical session(optional)</a:t>
            </a:r>
            <a:endParaRPr/>
          </a:p>
          <a:p>
            <a:pPr marL="285750" lvl="0" indent="-196850" algn="l" rtl="0">
              <a:lnSpc>
                <a:spcPct val="200000"/>
              </a:lnSpc>
              <a:spcBef>
                <a:spcPts val="0"/>
              </a:spcBef>
              <a:spcAft>
                <a:spcPts val="0"/>
              </a:spcAft>
              <a:buSzPts val="1400"/>
              <a:buFont typeface="Arial"/>
              <a:buNone/>
            </a:pPr>
            <a:endParaRPr/>
          </a:p>
        </p:txBody>
      </p:sp>
      <p:pic>
        <p:nvPicPr>
          <p:cNvPr id="638" name="Google Shape;638;p17"/>
          <p:cNvPicPr preferRelativeResize="0"/>
          <p:nvPr/>
        </p:nvPicPr>
        <p:blipFill rotWithShape="1">
          <a:blip r:embed="rId3">
            <a:alphaModFix/>
          </a:blip>
          <a:srcRect t="10923" r="398" b="3606"/>
          <a:stretch/>
        </p:blipFill>
        <p:spPr>
          <a:xfrm>
            <a:off x="4379800" y="2560175"/>
            <a:ext cx="3409224" cy="1645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grpSp>
        <p:nvGrpSpPr>
          <p:cNvPr id="643" name="Google Shape;643;g30cbde54602_0_8"/>
          <p:cNvGrpSpPr/>
          <p:nvPr/>
        </p:nvGrpSpPr>
        <p:grpSpPr>
          <a:xfrm>
            <a:off x="417659" y="169378"/>
            <a:ext cx="7653039" cy="4211304"/>
            <a:chOff x="1465050" y="946225"/>
            <a:chExt cx="6213900" cy="3359100"/>
          </a:xfrm>
        </p:grpSpPr>
        <p:sp>
          <p:nvSpPr>
            <p:cNvPr id="644" name="Google Shape;644;g30cbde54602_0_8"/>
            <p:cNvSpPr/>
            <p:nvPr/>
          </p:nvSpPr>
          <p:spPr>
            <a:xfrm flipH="1">
              <a:off x="1465050" y="946225"/>
              <a:ext cx="6213900" cy="3359100"/>
            </a:xfrm>
            <a:prstGeom prst="roundRect">
              <a:avLst>
                <a:gd name="adj" fmla="val 4601"/>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 name="Google Shape;645;g30cbde54602_0_8"/>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 name="Google Shape;646;g30cbde54602_0_8"/>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 name="Google Shape;647;g30cbde54602_0_8"/>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g30cbde54602_0_8"/>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49" name="Google Shape;649;g30cbde54602_0_8"/>
          <p:cNvGrpSpPr/>
          <p:nvPr/>
        </p:nvGrpSpPr>
        <p:grpSpPr>
          <a:xfrm>
            <a:off x="589109" y="457053"/>
            <a:ext cx="7653039" cy="4211304"/>
            <a:chOff x="1465050" y="946225"/>
            <a:chExt cx="6213900" cy="3359100"/>
          </a:xfrm>
        </p:grpSpPr>
        <p:sp>
          <p:nvSpPr>
            <p:cNvPr id="650" name="Google Shape;650;g30cbde54602_0_8"/>
            <p:cNvSpPr/>
            <p:nvPr/>
          </p:nvSpPr>
          <p:spPr>
            <a:xfrm flipH="1">
              <a:off x="1465050" y="946225"/>
              <a:ext cx="6213900" cy="3359100"/>
            </a:xfrm>
            <a:prstGeom prst="roundRect">
              <a:avLst>
                <a:gd name="adj" fmla="val 4601"/>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g30cbde54602_0_8"/>
            <p:cNvSpPr/>
            <p:nvPr/>
          </p:nvSpPr>
          <p:spPr>
            <a:xfrm flipH="1">
              <a:off x="1527450" y="1174625"/>
              <a:ext cx="6089100" cy="3073500"/>
            </a:xfrm>
            <a:prstGeom prst="roundRect">
              <a:avLst>
                <a:gd name="adj" fmla="val 4795"/>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g30cbde54602_0_8"/>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 name="Google Shape;653;g30cbde54602_0_8"/>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 name="Google Shape;654;g30cbde54602_0_8"/>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5" name="Google Shape;655;g30cbde54602_0_8"/>
          <p:cNvGrpSpPr/>
          <p:nvPr/>
        </p:nvGrpSpPr>
        <p:grpSpPr>
          <a:xfrm>
            <a:off x="779609" y="744728"/>
            <a:ext cx="7653039" cy="4211304"/>
            <a:chOff x="1465050" y="946225"/>
            <a:chExt cx="6213900" cy="3359100"/>
          </a:xfrm>
        </p:grpSpPr>
        <p:sp>
          <p:nvSpPr>
            <p:cNvPr id="656" name="Google Shape;656;g30cbde54602_0_8"/>
            <p:cNvSpPr/>
            <p:nvPr/>
          </p:nvSpPr>
          <p:spPr>
            <a:xfrm flipH="1">
              <a:off x="1465050" y="946225"/>
              <a:ext cx="6213900" cy="3359100"/>
            </a:xfrm>
            <a:prstGeom prst="roundRect">
              <a:avLst>
                <a:gd name="adj" fmla="val 4601"/>
              </a:avLst>
            </a:prstGeom>
            <a:solidFill>
              <a:srgbClr val="136F6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 name="Google Shape;657;g30cbde54602_0_8"/>
            <p:cNvSpPr/>
            <p:nvPr/>
          </p:nvSpPr>
          <p:spPr>
            <a:xfrm flipH="1">
              <a:off x="1527450" y="1174625"/>
              <a:ext cx="6089100" cy="3073500"/>
            </a:xfrm>
            <a:prstGeom prst="roundRect">
              <a:avLst>
                <a:gd name="adj" fmla="val 4795"/>
              </a:avLst>
            </a:prstGeom>
            <a:solidFill>
              <a:srgbClr val="136F6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 name="Google Shape;658;g30cbde54602_0_8"/>
            <p:cNvSpPr/>
            <p:nvPr/>
          </p:nvSpPr>
          <p:spPr>
            <a:xfrm flipH="1">
              <a:off x="1542006" y="1017959"/>
              <a:ext cx="90777" cy="90777"/>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136F6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g30cbde54602_0_8"/>
            <p:cNvSpPr/>
            <p:nvPr/>
          </p:nvSpPr>
          <p:spPr>
            <a:xfrm flipH="1">
              <a:off x="1689226" y="1017959"/>
              <a:ext cx="90517" cy="90777"/>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136F6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 name="Google Shape;660;g30cbde54602_0_8"/>
            <p:cNvSpPr/>
            <p:nvPr/>
          </p:nvSpPr>
          <p:spPr>
            <a:xfrm flipH="1">
              <a:off x="1839826" y="1016662"/>
              <a:ext cx="109764" cy="93378"/>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136F6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661" name="Google Shape;661;g30cbde54602_0_8"/>
          <p:cNvPicPr preferRelativeResize="0"/>
          <p:nvPr/>
        </p:nvPicPr>
        <p:blipFill>
          <a:blip r:embed="rId3">
            <a:alphaModFix/>
          </a:blip>
          <a:stretch>
            <a:fillRect/>
          </a:stretch>
        </p:blipFill>
        <p:spPr>
          <a:xfrm>
            <a:off x="942800" y="869525"/>
            <a:ext cx="4298875" cy="1983626"/>
          </a:xfrm>
          <a:prstGeom prst="rect">
            <a:avLst/>
          </a:prstGeom>
          <a:noFill/>
          <a:ln>
            <a:noFill/>
          </a:ln>
        </p:spPr>
      </p:pic>
      <p:sp>
        <p:nvSpPr>
          <p:cNvPr id="662" name="Google Shape;662;g30cbde54602_0_8"/>
          <p:cNvSpPr txBox="1"/>
          <p:nvPr/>
        </p:nvSpPr>
        <p:spPr>
          <a:xfrm>
            <a:off x="1547675" y="4075600"/>
            <a:ext cx="6619800" cy="68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b="1" u="sng">
                <a:solidFill>
                  <a:schemeClr val="hlink"/>
                </a:solidFill>
                <a:highlight>
                  <a:schemeClr val="lt1"/>
                </a:highlight>
                <a:latin typeface="Montserrat"/>
                <a:ea typeface="Montserrat"/>
                <a:cs typeface="Montserrat"/>
                <a:sym typeface="Montserrat"/>
                <a:hlinkClick r:id="rId4"/>
              </a:rPr>
              <a:t>https://sites.google.com/view/medlearnpro/services/courses?authuser=1</a:t>
            </a:r>
            <a:r>
              <a:rPr lang="en-US" sz="1300" b="1">
                <a:solidFill>
                  <a:schemeClr val="lt1"/>
                </a:solidFill>
                <a:highlight>
                  <a:schemeClr val="lt1"/>
                </a:highlight>
                <a:latin typeface="Montserrat"/>
                <a:ea typeface="Montserrat"/>
                <a:cs typeface="Montserrat"/>
                <a:sym typeface="Montserrat"/>
              </a:rPr>
              <a:t> </a:t>
            </a:r>
            <a:endParaRPr sz="1300" b="1">
              <a:solidFill>
                <a:schemeClr val="lt1"/>
              </a:solidFill>
              <a:highlight>
                <a:schemeClr val="lt1"/>
              </a:highlight>
              <a:latin typeface="Montserrat"/>
              <a:ea typeface="Montserrat"/>
              <a:cs typeface="Montserrat"/>
              <a:sym typeface="Montserrat"/>
            </a:endParaRPr>
          </a:p>
        </p:txBody>
      </p:sp>
      <p:pic>
        <p:nvPicPr>
          <p:cNvPr id="663" name="Google Shape;663;g30cbde54602_0_8"/>
          <p:cNvPicPr preferRelativeResize="0"/>
          <p:nvPr/>
        </p:nvPicPr>
        <p:blipFill rotWithShape="1">
          <a:blip r:embed="rId5">
            <a:alphaModFix/>
          </a:blip>
          <a:srcRect t="10980" b="11307"/>
          <a:stretch/>
        </p:blipFill>
        <p:spPr>
          <a:xfrm>
            <a:off x="4014625" y="2227850"/>
            <a:ext cx="4117975" cy="18000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18"/>
          <p:cNvSpPr txBox="1">
            <a:spLocks noGrp="1"/>
          </p:cNvSpPr>
          <p:nvPr>
            <p:ph type="title"/>
          </p:nvPr>
        </p:nvSpPr>
        <p:spPr>
          <a:xfrm>
            <a:off x="188169" y="674236"/>
            <a:ext cx="4239900" cy="848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b="1">
                <a:solidFill>
                  <a:srgbClr val="391463"/>
                </a:solidFill>
              </a:rPr>
              <a:t>2.</a:t>
            </a:r>
            <a:r>
              <a:rPr lang="en-US" sz="2900" b="1">
                <a:solidFill>
                  <a:srgbClr val="391463"/>
                </a:solidFill>
              </a:rPr>
              <a:t>Price</a:t>
            </a:r>
            <a:endParaRPr sz="2900" b="1">
              <a:solidFill>
                <a:srgbClr val="391463"/>
              </a:solidFill>
            </a:endParaRPr>
          </a:p>
        </p:txBody>
      </p:sp>
      <p:sp>
        <p:nvSpPr>
          <p:cNvPr id="669" name="Google Shape;669;p18"/>
          <p:cNvSpPr txBox="1">
            <a:spLocks noGrp="1"/>
          </p:cNvSpPr>
          <p:nvPr>
            <p:ph type="subTitle" idx="1"/>
          </p:nvPr>
        </p:nvSpPr>
        <p:spPr>
          <a:xfrm>
            <a:off x="328845" y="1417428"/>
            <a:ext cx="7935923" cy="2946328"/>
          </a:xfrm>
          <a:prstGeom prst="rect">
            <a:avLst/>
          </a:prstGeom>
          <a:noFill/>
          <a:ln>
            <a:noFill/>
          </a:ln>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400"/>
              <a:buNone/>
            </a:pPr>
            <a:r>
              <a:rPr lang="en-US" sz="1600" b="1">
                <a:solidFill>
                  <a:srgbClr val="22A9A2"/>
                </a:solidFill>
              </a:rPr>
              <a:t>1-Target Audience Affordability</a:t>
            </a:r>
            <a:r>
              <a:rPr lang="en-US" sz="1600">
                <a:solidFill>
                  <a:srgbClr val="22A9A2"/>
                </a:solidFill>
              </a:rPr>
              <a:t>:</a:t>
            </a:r>
            <a:endParaRPr>
              <a:solidFill>
                <a:srgbClr val="22A9A2"/>
              </a:solidFill>
            </a:endParaRPr>
          </a:p>
          <a:p>
            <a:pPr marL="185737" lvl="0" indent="-39687" algn="l" rtl="0">
              <a:lnSpc>
                <a:spcPct val="200000"/>
              </a:lnSpc>
              <a:spcBef>
                <a:spcPts val="0"/>
              </a:spcBef>
              <a:spcAft>
                <a:spcPts val="0"/>
              </a:spcAft>
              <a:buSzPts val="1400"/>
              <a:buNone/>
            </a:pPr>
            <a:r>
              <a:rPr lang="en-US"/>
              <a:t>Our audience  medical students, healthcare professionals, and individuals seeking continuing medical education. The Average income levels $100-$200.</a:t>
            </a:r>
            <a:endParaRPr/>
          </a:p>
          <a:p>
            <a:pPr marL="457200" lvl="0" indent="-311150" algn="l" rtl="0">
              <a:lnSpc>
                <a:spcPct val="200000"/>
              </a:lnSpc>
              <a:spcBef>
                <a:spcPts val="0"/>
              </a:spcBef>
              <a:spcAft>
                <a:spcPts val="0"/>
              </a:spcAft>
              <a:buSzPts val="1400"/>
              <a:buNone/>
            </a:pPr>
            <a:r>
              <a:rPr lang="en-US" sz="1600"/>
              <a:t> </a:t>
            </a:r>
            <a:r>
              <a:rPr lang="en-US" sz="1600" b="1">
                <a:solidFill>
                  <a:srgbClr val="22A9A2"/>
                </a:solidFill>
              </a:rPr>
              <a:t>2-Pricing Models</a:t>
            </a:r>
            <a:r>
              <a:rPr lang="en-US" sz="1600">
                <a:solidFill>
                  <a:srgbClr val="22A9A2"/>
                </a:solidFill>
              </a:rPr>
              <a:t>:</a:t>
            </a:r>
            <a:r>
              <a:rPr lang="en-US" sz="1600"/>
              <a:t> </a:t>
            </a:r>
            <a:r>
              <a:rPr lang="en-US"/>
              <a:t>one-time course purchases.</a:t>
            </a:r>
            <a:endParaRPr/>
          </a:p>
          <a:p>
            <a:pPr marL="457200" lvl="0" indent="-311150" algn="l" rtl="0">
              <a:lnSpc>
                <a:spcPct val="200000"/>
              </a:lnSpc>
              <a:spcBef>
                <a:spcPts val="0"/>
              </a:spcBef>
              <a:spcAft>
                <a:spcPts val="0"/>
              </a:spcAft>
              <a:buSzPts val="1400"/>
              <a:buNone/>
            </a:pPr>
            <a:r>
              <a:rPr lang="en-US" sz="1600" b="1">
                <a:solidFill>
                  <a:srgbClr val="136F64"/>
                </a:solidFill>
              </a:rPr>
              <a:t>My average price will range from $30- $ 150.</a:t>
            </a:r>
            <a:endParaRPr>
              <a:solidFill>
                <a:srgbClr val="136F64"/>
              </a:solidFill>
            </a:endParaRPr>
          </a:p>
          <a:p>
            <a:pPr marL="457200" lvl="0" indent="-311150" algn="l" rtl="0">
              <a:lnSpc>
                <a:spcPct val="100000"/>
              </a:lnSpc>
              <a:spcBef>
                <a:spcPts val="0"/>
              </a:spcBef>
              <a:spcAft>
                <a:spcPts val="0"/>
              </a:spcAft>
              <a:buSzPts val="1400"/>
              <a:buNone/>
            </a:pPr>
            <a:endParaRPr/>
          </a:p>
          <a:p>
            <a:pPr marL="457200" lvl="0" indent="-311150" algn="l" rtl="0">
              <a:lnSpc>
                <a:spcPct val="100000"/>
              </a:lnSpc>
              <a:spcBef>
                <a:spcPts val="0"/>
              </a:spcBef>
              <a:spcAft>
                <a:spcPts val="0"/>
              </a:spcAft>
              <a:buSzPts val="1400"/>
              <a:buNone/>
            </a:pPr>
            <a:endParaRPr/>
          </a:p>
        </p:txBody>
      </p:sp>
      <p:pic>
        <p:nvPicPr>
          <p:cNvPr id="670" name="Google Shape;670;p18"/>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19"/>
          <p:cNvSpPr txBox="1">
            <a:spLocks noGrp="1"/>
          </p:cNvSpPr>
          <p:nvPr>
            <p:ph type="title"/>
          </p:nvPr>
        </p:nvSpPr>
        <p:spPr>
          <a:xfrm>
            <a:off x="-160049" y="257825"/>
            <a:ext cx="1892400" cy="742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r>
              <a:rPr lang="en-US" b="1">
                <a:solidFill>
                  <a:srgbClr val="391463"/>
                </a:solidFill>
              </a:rPr>
              <a:t>3.</a:t>
            </a:r>
            <a:r>
              <a:rPr lang="en-US" sz="2900" b="1">
                <a:solidFill>
                  <a:srgbClr val="391463"/>
                </a:solidFill>
              </a:rPr>
              <a:t>Place</a:t>
            </a:r>
            <a:endParaRPr sz="2900" b="1">
              <a:solidFill>
                <a:srgbClr val="391463"/>
              </a:solidFill>
            </a:endParaRPr>
          </a:p>
        </p:txBody>
      </p:sp>
      <p:sp>
        <p:nvSpPr>
          <p:cNvPr id="676" name="Google Shape;676;p19"/>
          <p:cNvSpPr txBox="1">
            <a:spLocks noGrp="1"/>
          </p:cNvSpPr>
          <p:nvPr>
            <p:ph type="subTitle" idx="1"/>
          </p:nvPr>
        </p:nvSpPr>
        <p:spPr>
          <a:xfrm>
            <a:off x="117334" y="934283"/>
            <a:ext cx="4344000" cy="1127400"/>
          </a:xfrm>
          <a:prstGeom prst="rect">
            <a:avLst/>
          </a:prstGeom>
          <a:noFill/>
          <a:ln>
            <a:noFill/>
          </a:ln>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400"/>
              <a:buNone/>
            </a:pPr>
            <a:r>
              <a:rPr lang="en-US" b="1" u="sng">
                <a:solidFill>
                  <a:srgbClr val="22A9A2"/>
                </a:solidFill>
              </a:rPr>
              <a:t>Head-Office:</a:t>
            </a:r>
            <a:endParaRPr>
              <a:solidFill>
                <a:srgbClr val="22A9A2"/>
              </a:solidFill>
            </a:endParaRPr>
          </a:p>
          <a:p>
            <a:pPr marL="457200" lvl="0" indent="-311150" algn="l" rtl="0">
              <a:lnSpc>
                <a:spcPct val="115000"/>
              </a:lnSpc>
              <a:spcBef>
                <a:spcPts val="0"/>
              </a:spcBef>
              <a:spcAft>
                <a:spcPts val="0"/>
              </a:spcAft>
              <a:buSzPts val="1400"/>
              <a:buNone/>
            </a:pPr>
            <a:r>
              <a:rPr lang="en-US"/>
              <a:t>Located at Downtown:</a:t>
            </a:r>
            <a:endParaRPr/>
          </a:p>
          <a:p>
            <a:pPr marL="457200" lvl="0" indent="-311150" algn="l" rtl="0">
              <a:lnSpc>
                <a:spcPct val="115000"/>
              </a:lnSpc>
              <a:spcBef>
                <a:spcPts val="0"/>
              </a:spcBef>
              <a:spcAft>
                <a:spcPts val="0"/>
              </a:spcAft>
              <a:buSzPts val="1400"/>
              <a:buNone/>
            </a:pPr>
            <a:r>
              <a:rPr lang="en-US"/>
              <a:t>Available rooms specialized for recording the sessions. With technical support.</a:t>
            </a:r>
            <a:endParaRPr/>
          </a:p>
          <a:p>
            <a:pPr marL="457200" lvl="0" indent="-311150" algn="l" rtl="0">
              <a:lnSpc>
                <a:spcPct val="115000"/>
              </a:lnSpc>
              <a:spcBef>
                <a:spcPts val="0"/>
              </a:spcBef>
              <a:spcAft>
                <a:spcPts val="0"/>
              </a:spcAft>
              <a:buSzPts val="1400"/>
              <a:buNone/>
            </a:pPr>
            <a:r>
              <a:rPr lang="en-US"/>
              <a:t>3 Lecture rooms with capacity of 50 persons for physical attendance days. </a:t>
            </a:r>
            <a:endParaRPr/>
          </a:p>
        </p:txBody>
      </p:sp>
      <p:grpSp>
        <p:nvGrpSpPr>
          <p:cNvPr id="677" name="Google Shape;677;p19"/>
          <p:cNvGrpSpPr/>
          <p:nvPr/>
        </p:nvGrpSpPr>
        <p:grpSpPr>
          <a:xfrm>
            <a:off x="4641999" y="668064"/>
            <a:ext cx="4343931" cy="2646545"/>
            <a:chOff x="-95261" y="1071651"/>
            <a:chExt cx="4793039" cy="3309836"/>
          </a:xfrm>
        </p:grpSpPr>
        <p:grpSp>
          <p:nvGrpSpPr>
            <p:cNvPr id="678" name="Google Shape;678;p19"/>
            <p:cNvGrpSpPr/>
            <p:nvPr/>
          </p:nvGrpSpPr>
          <p:grpSpPr>
            <a:xfrm>
              <a:off x="-95261" y="1071651"/>
              <a:ext cx="4288333" cy="2717183"/>
              <a:chOff x="4680577" y="38125"/>
              <a:chExt cx="1614462" cy="1022959"/>
            </a:xfrm>
          </p:grpSpPr>
          <p:sp>
            <p:nvSpPr>
              <p:cNvPr id="679" name="Google Shape;679;p19"/>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19"/>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19"/>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 name="Google Shape;682;p19"/>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p19"/>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4" name="Google Shape;684;p19"/>
            <p:cNvGrpSpPr/>
            <p:nvPr/>
          </p:nvGrpSpPr>
          <p:grpSpPr>
            <a:xfrm>
              <a:off x="155813" y="1503597"/>
              <a:ext cx="4541965" cy="2877890"/>
              <a:chOff x="4680577" y="38125"/>
              <a:chExt cx="1614462" cy="1022959"/>
            </a:xfrm>
          </p:grpSpPr>
          <p:sp>
            <p:nvSpPr>
              <p:cNvPr id="685" name="Google Shape;685;p19"/>
              <p:cNvSpPr/>
              <p:nvPr/>
            </p:nvSpPr>
            <p:spPr>
              <a:xfrm>
                <a:off x="4680577" y="38125"/>
                <a:ext cx="1614462" cy="1022959"/>
              </a:xfrm>
              <a:custGeom>
                <a:avLst/>
                <a:gdLst/>
                <a:ahLst/>
                <a:cxnLst/>
                <a:rect l="l" t="t" r="r" b="b"/>
                <a:pathLst>
                  <a:path w="13729" h="8699" extrusionOk="0">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19"/>
              <p:cNvSpPr/>
              <p:nvPr/>
            </p:nvSpPr>
            <p:spPr>
              <a:xfrm>
                <a:off x="4702803" y="121617"/>
                <a:ext cx="1570011" cy="913831"/>
              </a:xfrm>
              <a:custGeom>
                <a:avLst/>
                <a:gdLst/>
                <a:ahLst/>
                <a:cxnLst/>
                <a:rect l="l" t="t" r="r" b="b"/>
                <a:pathLst>
                  <a:path w="13351" h="7771" extrusionOk="0">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19"/>
              <p:cNvSpPr/>
              <p:nvPr/>
            </p:nvSpPr>
            <p:spPr>
              <a:xfrm>
                <a:off x="6219882" y="58586"/>
                <a:ext cx="41041" cy="41041"/>
              </a:xfrm>
              <a:custGeom>
                <a:avLst/>
                <a:gdLst/>
                <a:ahLst/>
                <a:cxnLst/>
                <a:rect l="l" t="t" r="r" b="b"/>
                <a:pathLst>
                  <a:path w="349" h="349" extrusionOk="0">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19"/>
              <p:cNvSpPr/>
              <p:nvPr/>
            </p:nvSpPr>
            <p:spPr>
              <a:xfrm>
                <a:off x="6153442" y="58586"/>
                <a:ext cx="40923" cy="41041"/>
              </a:xfrm>
              <a:custGeom>
                <a:avLst/>
                <a:gdLst/>
                <a:ahLst/>
                <a:cxnLst/>
                <a:rect l="l" t="t" r="r" b="b"/>
                <a:pathLst>
                  <a:path w="348" h="349" extrusionOk="0">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19"/>
              <p:cNvSpPr/>
              <p:nvPr/>
            </p:nvSpPr>
            <p:spPr>
              <a:xfrm>
                <a:off x="6076653" y="58586"/>
                <a:ext cx="49625" cy="42217"/>
              </a:xfrm>
              <a:custGeom>
                <a:avLst/>
                <a:gdLst/>
                <a:ahLst/>
                <a:cxnLst/>
                <a:rect l="l" t="t" r="r" b="b"/>
                <a:pathLst>
                  <a:path w="422" h="359" extrusionOk="0">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0" name="Google Shape;690;p19"/>
            <p:cNvGrpSpPr/>
            <p:nvPr/>
          </p:nvGrpSpPr>
          <p:grpSpPr>
            <a:xfrm>
              <a:off x="563299" y="1779751"/>
              <a:ext cx="3682332" cy="2483563"/>
              <a:chOff x="658549" y="1779751"/>
              <a:chExt cx="3682332" cy="2483563"/>
            </a:xfrm>
          </p:grpSpPr>
          <p:sp>
            <p:nvSpPr>
              <p:cNvPr id="691" name="Google Shape;691;p19"/>
              <p:cNvSpPr/>
              <p:nvPr/>
            </p:nvSpPr>
            <p:spPr>
              <a:xfrm>
                <a:off x="1491354" y="3299872"/>
                <a:ext cx="373367" cy="933201"/>
              </a:xfrm>
              <a:custGeom>
                <a:avLst/>
                <a:gdLst/>
                <a:ahLst/>
                <a:cxnLst/>
                <a:rect l="l" t="t" r="r" b="b"/>
                <a:pathLst>
                  <a:path w="5210" h="13022" extrusionOk="0">
                    <a:moveTo>
                      <a:pt x="2977" y="0"/>
                    </a:moveTo>
                    <a:lnTo>
                      <a:pt x="2748" y="86"/>
                    </a:lnTo>
                    <a:lnTo>
                      <a:pt x="2233" y="286"/>
                    </a:lnTo>
                    <a:lnTo>
                      <a:pt x="1918" y="401"/>
                    </a:lnTo>
                    <a:cubicBezTo>
                      <a:pt x="745" y="830"/>
                      <a:pt x="0" y="1946"/>
                      <a:pt x="29" y="3177"/>
                    </a:cubicBezTo>
                    <a:lnTo>
                      <a:pt x="315" y="10389"/>
                    </a:lnTo>
                    <a:cubicBezTo>
                      <a:pt x="344" y="11362"/>
                      <a:pt x="945" y="12220"/>
                      <a:pt x="1832" y="12592"/>
                    </a:cubicBezTo>
                    <a:lnTo>
                      <a:pt x="1889" y="12621"/>
                    </a:lnTo>
                    <a:lnTo>
                      <a:pt x="4064" y="12907"/>
                    </a:lnTo>
                    <a:lnTo>
                      <a:pt x="4551" y="12965"/>
                    </a:lnTo>
                    <a:lnTo>
                      <a:pt x="5095" y="13022"/>
                    </a:lnTo>
                    <a:lnTo>
                      <a:pt x="5152" y="12592"/>
                    </a:lnTo>
                    <a:lnTo>
                      <a:pt x="5181" y="12478"/>
                    </a:lnTo>
                    <a:lnTo>
                      <a:pt x="5209" y="12192"/>
                    </a:lnTo>
                    <a:lnTo>
                      <a:pt x="4608" y="12135"/>
                    </a:lnTo>
                    <a:lnTo>
                      <a:pt x="2118" y="11791"/>
                    </a:lnTo>
                    <a:cubicBezTo>
                      <a:pt x="1546" y="11534"/>
                      <a:pt x="1174" y="10990"/>
                      <a:pt x="1145" y="10360"/>
                    </a:cubicBezTo>
                    <a:lnTo>
                      <a:pt x="859" y="3148"/>
                    </a:lnTo>
                    <a:cubicBezTo>
                      <a:pt x="830" y="2290"/>
                      <a:pt x="1374" y="1488"/>
                      <a:pt x="2176" y="1202"/>
                    </a:cubicBezTo>
                    <a:lnTo>
                      <a:pt x="2548" y="1059"/>
                    </a:lnTo>
                    <a:lnTo>
                      <a:pt x="3149" y="830"/>
                    </a:lnTo>
                    <a:lnTo>
                      <a:pt x="3292" y="801"/>
                    </a:lnTo>
                    <a:lnTo>
                      <a:pt x="3177" y="487"/>
                    </a:lnTo>
                    <a:lnTo>
                      <a:pt x="3149" y="401"/>
                    </a:lnTo>
                    <a:lnTo>
                      <a:pt x="3120" y="343"/>
                    </a:lnTo>
                    <a:lnTo>
                      <a:pt x="3063" y="172"/>
                    </a:lnTo>
                    <a:lnTo>
                      <a:pt x="300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19"/>
              <p:cNvSpPr/>
              <p:nvPr/>
            </p:nvSpPr>
            <p:spPr>
              <a:xfrm>
                <a:off x="1507765" y="3324453"/>
                <a:ext cx="338466" cy="888125"/>
              </a:xfrm>
              <a:custGeom>
                <a:avLst/>
                <a:gdLst/>
                <a:ahLst/>
                <a:cxnLst/>
                <a:rect l="l" t="t" r="r" b="b"/>
                <a:pathLst>
                  <a:path w="4723" h="12393" extrusionOk="0">
                    <a:moveTo>
                      <a:pt x="2605" y="0"/>
                    </a:moveTo>
                    <a:lnTo>
                      <a:pt x="1775" y="287"/>
                    </a:lnTo>
                    <a:cubicBezTo>
                      <a:pt x="687" y="659"/>
                      <a:pt x="0" y="1689"/>
                      <a:pt x="58" y="2834"/>
                    </a:cubicBezTo>
                    <a:lnTo>
                      <a:pt x="344" y="10046"/>
                    </a:lnTo>
                    <a:cubicBezTo>
                      <a:pt x="372" y="10933"/>
                      <a:pt x="888" y="11706"/>
                      <a:pt x="1689" y="12049"/>
                    </a:cubicBezTo>
                    <a:lnTo>
                      <a:pt x="1718" y="12049"/>
                    </a:lnTo>
                    <a:lnTo>
                      <a:pt x="4665" y="12393"/>
                    </a:lnTo>
                    <a:lnTo>
                      <a:pt x="4723" y="12049"/>
                    </a:lnTo>
                    <a:lnTo>
                      <a:pt x="1832" y="11677"/>
                    </a:lnTo>
                    <a:lnTo>
                      <a:pt x="1803" y="11677"/>
                    </a:lnTo>
                    <a:cubicBezTo>
                      <a:pt x="1145" y="11391"/>
                      <a:pt x="716" y="10761"/>
                      <a:pt x="687" y="10046"/>
                    </a:cubicBezTo>
                    <a:lnTo>
                      <a:pt x="401" y="2834"/>
                    </a:lnTo>
                    <a:cubicBezTo>
                      <a:pt x="372" y="1861"/>
                      <a:pt x="973" y="973"/>
                      <a:pt x="1889" y="630"/>
                    </a:cubicBezTo>
                    <a:lnTo>
                      <a:pt x="2261" y="487"/>
                    </a:lnTo>
                    <a:lnTo>
                      <a:pt x="2777" y="315"/>
                    </a:lnTo>
                    <a:lnTo>
                      <a:pt x="2719" y="144"/>
                    </a:lnTo>
                    <a:lnTo>
                      <a:pt x="2662"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 name="Google Shape;693;p19"/>
              <p:cNvSpPr/>
              <p:nvPr/>
            </p:nvSpPr>
            <p:spPr>
              <a:xfrm>
                <a:off x="1813338" y="4138691"/>
                <a:ext cx="170344" cy="124623"/>
              </a:xfrm>
              <a:custGeom>
                <a:avLst/>
                <a:gdLst/>
                <a:ahLst/>
                <a:cxnLst/>
                <a:rect l="l" t="t" r="r" b="b"/>
                <a:pathLst>
                  <a:path w="2377" h="1739" extrusionOk="0">
                    <a:moveTo>
                      <a:pt x="115" y="0"/>
                    </a:moveTo>
                    <a:lnTo>
                      <a:pt x="87" y="401"/>
                    </a:lnTo>
                    <a:lnTo>
                      <a:pt x="58" y="659"/>
                    </a:lnTo>
                    <a:lnTo>
                      <a:pt x="58" y="687"/>
                    </a:lnTo>
                    <a:lnTo>
                      <a:pt x="58" y="830"/>
                    </a:lnTo>
                    <a:lnTo>
                      <a:pt x="58" y="1002"/>
                    </a:lnTo>
                    <a:lnTo>
                      <a:pt x="29" y="1231"/>
                    </a:lnTo>
                    <a:lnTo>
                      <a:pt x="1" y="1603"/>
                    </a:lnTo>
                    <a:lnTo>
                      <a:pt x="1460" y="1717"/>
                    </a:lnTo>
                    <a:cubicBezTo>
                      <a:pt x="1503" y="1732"/>
                      <a:pt x="1539" y="1739"/>
                      <a:pt x="1575" y="1739"/>
                    </a:cubicBezTo>
                    <a:cubicBezTo>
                      <a:pt x="1611" y="1739"/>
                      <a:pt x="1646" y="1732"/>
                      <a:pt x="1689" y="1717"/>
                    </a:cubicBezTo>
                    <a:cubicBezTo>
                      <a:pt x="2033" y="1660"/>
                      <a:pt x="2290" y="1374"/>
                      <a:pt x="2347" y="1002"/>
                    </a:cubicBezTo>
                    <a:cubicBezTo>
                      <a:pt x="2376" y="544"/>
                      <a:pt x="2033" y="143"/>
                      <a:pt x="1575" y="143"/>
                    </a:cubicBezTo>
                    <a:lnTo>
                      <a:pt x="831" y="58"/>
                    </a:lnTo>
                    <a:lnTo>
                      <a:pt x="11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 name="Google Shape;694;p19"/>
              <p:cNvSpPr/>
              <p:nvPr/>
            </p:nvSpPr>
            <p:spPr>
              <a:xfrm>
                <a:off x="1706702" y="3256731"/>
                <a:ext cx="685103" cy="847134"/>
              </a:xfrm>
              <a:custGeom>
                <a:avLst/>
                <a:gdLst/>
                <a:ahLst/>
                <a:cxnLst/>
                <a:rect l="l" t="t" r="r" b="b"/>
                <a:pathLst>
                  <a:path w="9560" h="11821" extrusionOk="0">
                    <a:moveTo>
                      <a:pt x="2150" y="1"/>
                    </a:moveTo>
                    <a:cubicBezTo>
                      <a:pt x="1805" y="1"/>
                      <a:pt x="1454" y="66"/>
                      <a:pt x="1117" y="201"/>
                    </a:cubicBezTo>
                    <a:lnTo>
                      <a:pt x="1" y="602"/>
                    </a:lnTo>
                    <a:lnTo>
                      <a:pt x="315" y="1403"/>
                    </a:lnTo>
                    <a:lnTo>
                      <a:pt x="1403" y="974"/>
                    </a:lnTo>
                    <a:cubicBezTo>
                      <a:pt x="1633" y="884"/>
                      <a:pt x="1875" y="840"/>
                      <a:pt x="2116" y="840"/>
                    </a:cubicBezTo>
                    <a:cubicBezTo>
                      <a:pt x="2714" y="840"/>
                      <a:pt x="3305" y="1106"/>
                      <a:pt x="3692" y="1575"/>
                    </a:cubicBezTo>
                    <a:lnTo>
                      <a:pt x="8214" y="7213"/>
                    </a:lnTo>
                    <a:cubicBezTo>
                      <a:pt x="8586" y="7700"/>
                      <a:pt x="8672" y="8358"/>
                      <a:pt x="8415" y="8930"/>
                    </a:cubicBezTo>
                    <a:lnTo>
                      <a:pt x="6354" y="11248"/>
                    </a:lnTo>
                    <a:lnTo>
                      <a:pt x="6984" y="11821"/>
                    </a:lnTo>
                    <a:lnTo>
                      <a:pt x="9130" y="9388"/>
                    </a:lnTo>
                    <a:lnTo>
                      <a:pt x="9130" y="9359"/>
                    </a:lnTo>
                    <a:cubicBezTo>
                      <a:pt x="9559" y="8472"/>
                      <a:pt x="9445" y="7442"/>
                      <a:pt x="8844" y="6698"/>
                    </a:cubicBezTo>
                    <a:lnTo>
                      <a:pt x="4322" y="1060"/>
                    </a:lnTo>
                    <a:cubicBezTo>
                      <a:pt x="3777" y="374"/>
                      <a:pt x="2977" y="1"/>
                      <a:pt x="215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19"/>
              <p:cNvSpPr/>
              <p:nvPr/>
            </p:nvSpPr>
            <p:spPr>
              <a:xfrm>
                <a:off x="1729276" y="3275507"/>
                <a:ext cx="644039" cy="803777"/>
              </a:xfrm>
              <a:custGeom>
                <a:avLst/>
                <a:gdLst/>
                <a:ahLst/>
                <a:cxnLst/>
                <a:rect l="l" t="t" r="r" b="b"/>
                <a:pathLst>
                  <a:path w="8987" h="11216" extrusionOk="0">
                    <a:moveTo>
                      <a:pt x="1827" y="0"/>
                    </a:moveTo>
                    <a:cubicBezTo>
                      <a:pt x="1658" y="0"/>
                      <a:pt x="1487" y="18"/>
                      <a:pt x="1317" y="54"/>
                    </a:cubicBezTo>
                    <a:cubicBezTo>
                      <a:pt x="1145" y="54"/>
                      <a:pt x="1002" y="111"/>
                      <a:pt x="859" y="168"/>
                    </a:cubicBezTo>
                    <a:lnTo>
                      <a:pt x="0" y="512"/>
                    </a:lnTo>
                    <a:lnTo>
                      <a:pt x="115" y="855"/>
                    </a:lnTo>
                    <a:lnTo>
                      <a:pt x="1002" y="483"/>
                    </a:lnTo>
                    <a:cubicBezTo>
                      <a:pt x="1254" y="386"/>
                      <a:pt x="1517" y="339"/>
                      <a:pt x="1779" y="339"/>
                    </a:cubicBezTo>
                    <a:cubicBezTo>
                      <a:pt x="2442" y="339"/>
                      <a:pt x="3098" y="637"/>
                      <a:pt x="3549" y="1170"/>
                    </a:cubicBezTo>
                    <a:lnTo>
                      <a:pt x="8071" y="6808"/>
                    </a:lnTo>
                    <a:cubicBezTo>
                      <a:pt x="8500" y="7352"/>
                      <a:pt x="8615" y="8124"/>
                      <a:pt x="8329" y="8754"/>
                    </a:cubicBezTo>
                    <a:lnTo>
                      <a:pt x="8300" y="8811"/>
                    </a:lnTo>
                    <a:lnTo>
                      <a:pt x="6382" y="10986"/>
                    </a:lnTo>
                    <a:lnTo>
                      <a:pt x="6640" y="11215"/>
                    </a:lnTo>
                    <a:lnTo>
                      <a:pt x="8615" y="9012"/>
                    </a:lnTo>
                    <a:lnTo>
                      <a:pt x="8615" y="8983"/>
                    </a:lnTo>
                    <a:cubicBezTo>
                      <a:pt x="8987" y="8182"/>
                      <a:pt x="8872" y="7266"/>
                      <a:pt x="8329" y="6579"/>
                    </a:cubicBezTo>
                    <a:lnTo>
                      <a:pt x="3807" y="970"/>
                    </a:lnTo>
                    <a:cubicBezTo>
                      <a:pt x="3314" y="360"/>
                      <a:pt x="2591" y="0"/>
                      <a:pt x="182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 name="Google Shape;696;p19"/>
              <p:cNvSpPr/>
              <p:nvPr/>
            </p:nvSpPr>
            <p:spPr>
              <a:xfrm>
                <a:off x="2055775" y="4011489"/>
                <a:ext cx="196573" cy="174644"/>
              </a:xfrm>
              <a:custGeom>
                <a:avLst/>
                <a:gdLst/>
                <a:ahLst/>
                <a:cxnLst/>
                <a:rect l="l" t="t" r="r" b="b"/>
                <a:pathLst>
                  <a:path w="2743" h="2437" extrusionOk="0">
                    <a:moveTo>
                      <a:pt x="1569" y="1"/>
                    </a:moveTo>
                    <a:lnTo>
                      <a:pt x="567" y="1060"/>
                    </a:lnTo>
                    <a:cubicBezTo>
                      <a:pt x="0" y="1649"/>
                      <a:pt x="530" y="2437"/>
                      <a:pt x="1143" y="2437"/>
                    </a:cubicBezTo>
                    <a:cubicBezTo>
                      <a:pt x="1335" y="2437"/>
                      <a:pt x="1535" y="2360"/>
                      <a:pt x="1712" y="2176"/>
                    </a:cubicBezTo>
                    <a:lnTo>
                      <a:pt x="2742" y="1117"/>
                    </a:lnTo>
                    <a:lnTo>
                      <a:pt x="2170" y="545"/>
                    </a:lnTo>
                    <a:lnTo>
                      <a:pt x="156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 name="Google Shape;697;p19"/>
              <p:cNvSpPr/>
              <p:nvPr/>
            </p:nvSpPr>
            <p:spPr>
              <a:xfrm>
                <a:off x="1597989" y="2888310"/>
                <a:ext cx="1064561" cy="1180727"/>
              </a:xfrm>
              <a:custGeom>
                <a:avLst/>
                <a:gdLst/>
                <a:ahLst/>
                <a:cxnLst/>
                <a:rect l="l" t="t" r="r" b="b"/>
                <a:pathLst>
                  <a:path w="14855" h="16476" extrusionOk="0">
                    <a:moveTo>
                      <a:pt x="4794" y="1"/>
                    </a:moveTo>
                    <a:cubicBezTo>
                      <a:pt x="4441" y="1"/>
                      <a:pt x="4079" y="35"/>
                      <a:pt x="3721" y="105"/>
                    </a:cubicBezTo>
                    <a:cubicBezTo>
                      <a:pt x="2290" y="391"/>
                      <a:pt x="1231" y="1164"/>
                      <a:pt x="802" y="2194"/>
                    </a:cubicBezTo>
                    <a:cubicBezTo>
                      <a:pt x="1" y="4026"/>
                      <a:pt x="1346" y="6029"/>
                      <a:pt x="1518" y="6258"/>
                    </a:cubicBezTo>
                    <a:lnTo>
                      <a:pt x="2090" y="5829"/>
                    </a:lnTo>
                    <a:cubicBezTo>
                      <a:pt x="1832" y="5457"/>
                      <a:pt x="1632" y="5056"/>
                      <a:pt x="1489" y="4627"/>
                    </a:cubicBezTo>
                    <a:cubicBezTo>
                      <a:pt x="1203" y="3940"/>
                      <a:pt x="1174" y="3167"/>
                      <a:pt x="1460" y="2480"/>
                    </a:cubicBezTo>
                    <a:cubicBezTo>
                      <a:pt x="1804" y="1650"/>
                      <a:pt x="2691" y="1049"/>
                      <a:pt x="3864" y="821"/>
                    </a:cubicBezTo>
                    <a:cubicBezTo>
                      <a:pt x="4180" y="762"/>
                      <a:pt x="4497" y="733"/>
                      <a:pt x="4804" y="733"/>
                    </a:cubicBezTo>
                    <a:cubicBezTo>
                      <a:pt x="5697" y="733"/>
                      <a:pt x="6508" y="974"/>
                      <a:pt x="6955" y="1422"/>
                    </a:cubicBezTo>
                    <a:cubicBezTo>
                      <a:pt x="7470" y="1908"/>
                      <a:pt x="7413" y="2538"/>
                      <a:pt x="7270" y="3597"/>
                    </a:cubicBezTo>
                    <a:cubicBezTo>
                      <a:pt x="7127" y="4655"/>
                      <a:pt x="6955" y="5857"/>
                      <a:pt x="7756" y="7059"/>
                    </a:cubicBezTo>
                    <a:cubicBezTo>
                      <a:pt x="8558" y="8290"/>
                      <a:pt x="9788" y="8634"/>
                      <a:pt x="10876" y="8948"/>
                    </a:cubicBezTo>
                    <a:cubicBezTo>
                      <a:pt x="11849" y="9206"/>
                      <a:pt x="12765" y="9464"/>
                      <a:pt x="13309" y="10293"/>
                    </a:cubicBezTo>
                    <a:cubicBezTo>
                      <a:pt x="14081" y="11524"/>
                      <a:pt x="13795" y="13499"/>
                      <a:pt x="12479" y="16160"/>
                    </a:cubicBezTo>
                    <a:lnTo>
                      <a:pt x="13108" y="16475"/>
                    </a:lnTo>
                    <a:cubicBezTo>
                      <a:pt x="14596" y="13527"/>
                      <a:pt x="14854" y="11381"/>
                      <a:pt x="13938" y="9921"/>
                    </a:cubicBezTo>
                    <a:cubicBezTo>
                      <a:pt x="13223" y="8863"/>
                      <a:pt x="12135" y="8548"/>
                      <a:pt x="11076" y="8233"/>
                    </a:cubicBezTo>
                    <a:cubicBezTo>
                      <a:pt x="10017" y="7947"/>
                      <a:pt x="9016" y="7661"/>
                      <a:pt x="8357" y="6659"/>
                    </a:cubicBezTo>
                    <a:cubicBezTo>
                      <a:pt x="7728" y="5686"/>
                      <a:pt x="7842" y="4684"/>
                      <a:pt x="7985" y="3682"/>
                    </a:cubicBezTo>
                    <a:cubicBezTo>
                      <a:pt x="8129" y="2681"/>
                      <a:pt x="8243" y="1650"/>
                      <a:pt x="7470" y="906"/>
                    </a:cubicBezTo>
                    <a:cubicBezTo>
                      <a:pt x="6887" y="323"/>
                      <a:pt x="5880" y="1"/>
                      <a:pt x="479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19"/>
              <p:cNvSpPr/>
              <p:nvPr/>
            </p:nvSpPr>
            <p:spPr>
              <a:xfrm>
                <a:off x="1624648" y="2907301"/>
                <a:ext cx="1019413" cy="1141240"/>
              </a:xfrm>
              <a:custGeom>
                <a:avLst/>
                <a:gdLst/>
                <a:ahLst/>
                <a:cxnLst/>
                <a:rect l="l" t="t" r="r" b="b"/>
                <a:pathLst>
                  <a:path w="14225" h="15925" extrusionOk="0">
                    <a:moveTo>
                      <a:pt x="4438" y="0"/>
                    </a:moveTo>
                    <a:cubicBezTo>
                      <a:pt x="4091" y="0"/>
                      <a:pt x="3733" y="32"/>
                      <a:pt x="3378" y="98"/>
                    </a:cubicBezTo>
                    <a:cubicBezTo>
                      <a:pt x="2061" y="355"/>
                      <a:pt x="1060" y="1071"/>
                      <a:pt x="630" y="2044"/>
                    </a:cubicBezTo>
                    <a:cubicBezTo>
                      <a:pt x="1" y="3503"/>
                      <a:pt x="831" y="5077"/>
                      <a:pt x="1203" y="5650"/>
                    </a:cubicBezTo>
                    <a:lnTo>
                      <a:pt x="1403" y="5507"/>
                    </a:lnTo>
                    <a:cubicBezTo>
                      <a:pt x="1174" y="5192"/>
                      <a:pt x="1002" y="4820"/>
                      <a:pt x="888" y="4448"/>
                    </a:cubicBezTo>
                    <a:cubicBezTo>
                      <a:pt x="573" y="3704"/>
                      <a:pt x="544" y="2874"/>
                      <a:pt x="859" y="2130"/>
                    </a:cubicBezTo>
                    <a:cubicBezTo>
                      <a:pt x="1231" y="1214"/>
                      <a:pt x="2147" y="584"/>
                      <a:pt x="3435" y="327"/>
                    </a:cubicBezTo>
                    <a:cubicBezTo>
                      <a:pt x="3743" y="265"/>
                      <a:pt x="4058" y="236"/>
                      <a:pt x="4367" y="236"/>
                    </a:cubicBezTo>
                    <a:cubicBezTo>
                      <a:pt x="5350" y="236"/>
                      <a:pt x="6276" y="528"/>
                      <a:pt x="6755" y="985"/>
                    </a:cubicBezTo>
                    <a:cubicBezTo>
                      <a:pt x="7356" y="1557"/>
                      <a:pt x="7270" y="2416"/>
                      <a:pt x="7127" y="3360"/>
                    </a:cubicBezTo>
                    <a:cubicBezTo>
                      <a:pt x="6984" y="4390"/>
                      <a:pt x="6841" y="5535"/>
                      <a:pt x="7585" y="6680"/>
                    </a:cubicBezTo>
                    <a:cubicBezTo>
                      <a:pt x="8329" y="7825"/>
                      <a:pt x="9502" y="8140"/>
                      <a:pt x="10561" y="8454"/>
                    </a:cubicBezTo>
                    <a:cubicBezTo>
                      <a:pt x="11534" y="8712"/>
                      <a:pt x="12536" y="8998"/>
                      <a:pt x="13137" y="9914"/>
                    </a:cubicBezTo>
                    <a:cubicBezTo>
                      <a:pt x="13938" y="11145"/>
                      <a:pt x="13709" y="13148"/>
                      <a:pt x="12421" y="15781"/>
                    </a:cubicBezTo>
                    <a:lnTo>
                      <a:pt x="12650" y="15924"/>
                    </a:lnTo>
                    <a:cubicBezTo>
                      <a:pt x="13996" y="13148"/>
                      <a:pt x="14224" y="11145"/>
                      <a:pt x="13366" y="9800"/>
                    </a:cubicBezTo>
                    <a:cubicBezTo>
                      <a:pt x="12708" y="8798"/>
                      <a:pt x="11706" y="8512"/>
                      <a:pt x="10647" y="8225"/>
                    </a:cubicBezTo>
                    <a:cubicBezTo>
                      <a:pt x="9560" y="7939"/>
                      <a:pt x="8472" y="7596"/>
                      <a:pt x="7785" y="6566"/>
                    </a:cubicBezTo>
                    <a:cubicBezTo>
                      <a:pt x="7098" y="5507"/>
                      <a:pt x="7241" y="4390"/>
                      <a:pt x="7356" y="3417"/>
                    </a:cubicBezTo>
                    <a:cubicBezTo>
                      <a:pt x="7499" y="2444"/>
                      <a:pt x="7613" y="1529"/>
                      <a:pt x="6927" y="813"/>
                    </a:cubicBezTo>
                    <a:cubicBezTo>
                      <a:pt x="6393" y="279"/>
                      <a:pt x="5460" y="0"/>
                      <a:pt x="44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19"/>
              <p:cNvSpPr/>
              <p:nvPr/>
            </p:nvSpPr>
            <p:spPr>
              <a:xfrm>
                <a:off x="1649300" y="3245480"/>
                <a:ext cx="153861" cy="150852"/>
              </a:xfrm>
              <a:custGeom>
                <a:avLst/>
                <a:gdLst/>
                <a:ahLst/>
                <a:cxnLst/>
                <a:rect l="l" t="t" r="r" b="b"/>
                <a:pathLst>
                  <a:path w="2147" h="2105" extrusionOk="0">
                    <a:moveTo>
                      <a:pt x="1073" y="1"/>
                    </a:moveTo>
                    <a:cubicBezTo>
                      <a:pt x="1011" y="1"/>
                      <a:pt x="949" y="5"/>
                      <a:pt x="887" y="15"/>
                    </a:cubicBezTo>
                    <a:lnTo>
                      <a:pt x="859" y="15"/>
                    </a:lnTo>
                    <a:cubicBezTo>
                      <a:pt x="372" y="101"/>
                      <a:pt x="0" y="530"/>
                      <a:pt x="0" y="1045"/>
                    </a:cubicBezTo>
                    <a:cubicBezTo>
                      <a:pt x="0" y="1217"/>
                      <a:pt x="57" y="1389"/>
                      <a:pt x="143" y="1560"/>
                    </a:cubicBezTo>
                    <a:cubicBezTo>
                      <a:pt x="200" y="1646"/>
                      <a:pt x="258" y="1732"/>
                      <a:pt x="344" y="1818"/>
                    </a:cubicBezTo>
                    <a:cubicBezTo>
                      <a:pt x="487" y="1961"/>
                      <a:pt x="687" y="2047"/>
                      <a:pt x="916" y="2104"/>
                    </a:cubicBezTo>
                    <a:lnTo>
                      <a:pt x="1288" y="2104"/>
                    </a:lnTo>
                    <a:cubicBezTo>
                      <a:pt x="1746" y="1990"/>
                      <a:pt x="2089" y="1618"/>
                      <a:pt x="2118" y="1160"/>
                    </a:cubicBezTo>
                    <a:cubicBezTo>
                      <a:pt x="2147" y="1045"/>
                      <a:pt x="2147" y="931"/>
                      <a:pt x="2118" y="845"/>
                    </a:cubicBezTo>
                    <a:cubicBezTo>
                      <a:pt x="2089" y="673"/>
                      <a:pt x="2004" y="501"/>
                      <a:pt x="1860" y="358"/>
                    </a:cubicBezTo>
                    <a:cubicBezTo>
                      <a:pt x="1670" y="120"/>
                      <a:pt x="1379" y="1"/>
                      <a:pt x="107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 name="Google Shape;700;p19"/>
              <p:cNvSpPr/>
              <p:nvPr/>
            </p:nvSpPr>
            <p:spPr>
              <a:xfrm>
                <a:off x="1686207" y="3279305"/>
                <a:ext cx="82126" cy="82126"/>
              </a:xfrm>
              <a:custGeom>
                <a:avLst/>
                <a:gdLst/>
                <a:ahLst/>
                <a:cxnLst/>
                <a:rect l="l" t="t" r="r" b="b"/>
                <a:pathLst>
                  <a:path w="1146" h="1146" extrusionOk="0">
                    <a:moveTo>
                      <a:pt x="573" y="1"/>
                    </a:moveTo>
                    <a:cubicBezTo>
                      <a:pt x="258" y="1"/>
                      <a:pt x="0" y="258"/>
                      <a:pt x="0" y="573"/>
                    </a:cubicBezTo>
                    <a:cubicBezTo>
                      <a:pt x="0" y="888"/>
                      <a:pt x="258" y="1146"/>
                      <a:pt x="573" y="1146"/>
                    </a:cubicBezTo>
                    <a:cubicBezTo>
                      <a:pt x="888" y="1146"/>
                      <a:pt x="1145" y="888"/>
                      <a:pt x="1145" y="573"/>
                    </a:cubicBezTo>
                    <a:cubicBezTo>
                      <a:pt x="1145" y="258"/>
                      <a:pt x="888" y="1"/>
                      <a:pt x="57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19"/>
              <p:cNvSpPr/>
              <p:nvPr/>
            </p:nvSpPr>
            <p:spPr>
              <a:xfrm>
                <a:off x="2375323" y="3949787"/>
                <a:ext cx="262288" cy="217714"/>
              </a:xfrm>
              <a:custGeom>
                <a:avLst/>
                <a:gdLst/>
                <a:ahLst/>
                <a:cxnLst/>
                <a:rect l="l" t="t" r="r" b="b"/>
                <a:pathLst>
                  <a:path w="3660" h="3038" extrusionOk="0">
                    <a:moveTo>
                      <a:pt x="1987" y="0"/>
                    </a:moveTo>
                    <a:cubicBezTo>
                      <a:pt x="1889" y="0"/>
                      <a:pt x="1789" y="11"/>
                      <a:pt x="1689" y="32"/>
                    </a:cubicBezTo>
                    <a:cubicBezTo>
                      <a:pt x="344" y="290"/>
                      <a:pt x="0" y="2035"/>
                      <a:pt x="1117" y="2779"/>
                    </a:cubicBezTo>
                    <a:cubicBezTo>
                      <a:pt x="1384" y="2958"/>
                      <a:pt x="1673" y="3037"/>
                      <a:pt x="1954" y="3037"/>
                    </a:cubicBezTo>
                    <a:cubicBezTo>
                      <a:pt x="2846" y="3037"/>
                      <a:pt x="3659" y="2235"/>
                      <a:pt x="3463" y="1234"/>
                    </a:cubicBezTo>
                    <a:cubicBezTo>
                      <a:pt x="3313" y="507"/>
                      <a:pt x="2680" y="0"/>
                      <a:pt x="198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19"/>
              <p:cNvSpPr/>
              <p:nvPr/>
            </p:nvSpPr>
            <p:spPr>
              <a:xfrm>
                <a:off x="2406066" y="3973292"/>
                <a:ext cx="205817" cy="172351"/>
              </a:xfrm>
              <a:custGeom>
                <a:avLst/>
                <a:gdLst/>
                <a:ahLst/>
                <a:cxnLst/>
                <a:rect l="l" t="t" r="r" b="b"/>
                <a:pathLst>
                  <a:path w="2872" h="2405" extrusionOk="0">
                    <a:moveTo>
                      <a:pt x="1522" y="0"/>
                    </a:moveTo>
                    <a:cubicBezTo>
                      <a:pt x="1454" y="0"/>
                      <a:pt x="1386" y="6"/>
                      <a:pt x="1317" y="19"/>
                    </a:cubicBezTo>
                    <a:cubicBezTo>
                      <a:pt x="258" y="248"/>
                      <a:pt x="1" y="1593"/>
                      <a:pt x="888" y="2194"/>
                    </a:cubicBezTo>
                    <a:cubicBezTo>
                      <a:pt x="1102" y="2339"/>
                      <a:pt x="1332" y="2404"/>
                      <a:pt x="1554" y="2404"/>
                    </a:cubicBezTo>
                    <a:cubicBezTo>
                      <a:pt x="2250" y="2404"/>
                      <a:pt x="2871" y="1766"/>
                      <a:pt x="2719" y="963"/>
                    </a:cubicBezTo>
                    <a:cubicBezTo>
                      <a:pt x="2592" y="402"/>
                      <a:pt x="2078" y="0"/>
                      <a:pt x="152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 name="Google Shape;703;p19"/>
              <p:cNvSpPr/>
              <p:nvPr/>
            </p:nvSpPr>
            <p:spPr>
              <a:xfrm>
                <a:off x="2469632" y="4023026"/>
                <a:ext cx="86784" cy="72882"/>
              </a:xfrm>
              <a:custGeom>
                <a:avLst/>
                <a:gdLst/>
                <a:ahLst/>
                <a:cxnLst/>
                <a:rect l="l" t="t" r="r" b="b"/>
                <a:pathLst>
                  <a:path w="1211" h="1017" extrusionOk="0">
                    <a:moveTo>
                      <a:pt x="673" y="1"/>
                    </a:moveTo>
                    <a:cubicBezTo>
                      <a:pt x="640" y="1"/>
                      <a:pt x="607" y="4"/>
                      <a:pt x="573" y="12"/>
                    </a:cubicBezTo>
                    <a:cubicBezTo>
                      <a:pt x="115" y="97"/>
                      <a:pt x="1" y="670"/>
                      <a:pt x="373" y="927"/>
                    </a:cubicBezTo>
                    <a:cubicBezTo>
                      <a:pt x="462" y="989"/>
                      <a:pt x="557" y="1016"/>
                      <a:pt x="650" y="1016"/>
                    </a:cubicBezTo>
                    <a:cubicBezTo>
                      <a:pt x="945" y="1016"/>
                      <a:pt x="1211" y="739"/>
                      <a:pt x="1146" y="412"/>
                    </a:cubicBezTo>
                    <a:cubicBezTo>
                      <a:pt x="1096" y="163"/>
                      <a:pt x="894" y="1"/>
                      <a:pt x="67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19"/>
              <p:cNvSpPr/>
              <p:nvPr/>
            </p:nvSpPr>
            <p:spPr>
              <a:xfrm>
                <a:off x="1813338" y="4198171"/>
                <a:ext cx="168266" cy="65142"/>
              </a:xfrm>
              <a:custGeom>
                <a:avLst/>
                <a:gdLst/>
                <a:ahLst/>
                <a:cxnLst/>
                <a:rect l="l" t="t" r="r" b="b"/>
                <a:pathLst>
                  <a:path w="2348" h="909" extrusionOk="0">
                    <a:moveTo>
                      <a:pt x="58" y="0"/>
                    </a:moveTo>
                    <a:lnTo>
                      <a:pt x="58" y="172"/>
                    </a:lnTo>
                    <a:lnTo>
                      <a:pt x="29" y="401"/>
                    </a:lnTo>
                    <a:lnTo>
                      <a:pt x="1" y="773"/>
                    </a:lnTo>
                    <a:lnTo>
                      <a:pt x="1460" y="887"/>
                    </a:lnTo>
                    <a:cubicBezTo>
                      <a:pt x="1503" y="902"/>
                      <a:pt x="1539" y="909"/>
                      <a:pt x="1575" y="909"/>
                    </a:cubicBezTo>
                    <a:cubicBezTo>
                      <a:pt x="1611" y="909"/>
                      <a:pt x="1646" y="902"/>
                      <a:pt x="1689" y="887"/>
                    </a:cubicBezTo>
                    <a:cubicBezTo>
                      <a:pt x="2033" y="830"/>
                      <a:pt x="2290" y="544"/>
                      <a:pt x="2347" y="172"/>
                    </a:cubicBezTo>
                    <a:lnTo>
                      <a:pt x="659" y="29"/>
                    </a:lnTo>
                    <a:lnTo>
                      <a:pt x="401" y="29"/>
                    </a:lnTo>
                    <a:lnTo>
                      <a:pt x="5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19"/>
              <p:cNvSpPr/>
              <p:nvPr/>
            </p:nvSpPr>
            <p:spPr>
              <a:xfrm>
                <a:off x="2098415" y="4052552"/>
                <a:ext cx="153933" cy="132864"/>
              </a:xfrm>
              <a:custGeom>
                <a:avLst/>
                <a:gdLst/>
                <a:ahLst/>
                <a:cxnLst/>
                <a:rect l="l" t="t" r="r" b="b"/>
                <a:pathLst>
                  <a:path w="2148" h="1854" extrusionOk="0">
                    <a:moveTo>
                      <a:pt x="1575" y="0"/>
                    </a:moveTo>
                    <a:lnTo>
                      <a:pt x="1" y="1632"/>
                    </a:lnTo>
                    <a:cubicBezTo>
                      <a:pt x="151" y="1782"/>
                      <a:pt x="340" y="1854"/>
                      <a:pt x="532" y="1854"/>
                    </a:cubicBezTo>
                    <a:cubicBezTo>
                      <a:pt x="741" y="1854"/>
                      <a:pt x="952" y="1767"/>
                      <a:pt x="1117" y="1603"/>
                    </a:cubicBezTo>
                    <a:lnTo>
                      <a:pt x="2147" y="544"/>
                    </a:lnTo>
                    <a:lnTo>
                      <a:pt x="157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19"/>
              <p:cNvSpPr/>
              <p:nvPr/>
            </p:nvSpPr>
            <p:spPr>
              <a:xfrm>
                <a:off x="2432725" y="2243628"/>
                <a:ext cx="816390" cy="1015256"/>
              </a:xfrm>
              <a:custGeom>
                <a:avLst/>
                <a:gdLst/>
                <a:ahLst/>
                <a:cxnLst/>
                <a:rect l="l" t="t" r="r" b="b"/>
                <a:pathLst>
                  <a:path w="11392" h="14167" extrusionOk="0">
                    <a:moveTo>
                      <a:pt x="3177" y="0"/>
                    </a:moveTo>
                    <a:lnTo>
                      <a:pt x="1" y="12020"/>
                    </a:lnTo>
                    <a:lnTo>
                      <a:pt x="8157" y="14167"/>
                    </a:lnTo>
                    <a:lnTo>
                      <a:pt x="8272" y="14024"/>
                    </a:lnTo>
                    <a:lnTo>
                      <a:pt x="11391" y="2175"/>
                    </a:lnTo>
                    <a:lnTo>
                      <a:pt x="3177"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 name="Google Shape;707;p19"/>
              <p:cNvSpPr/>
              <p:nvPr/>
            </p:nvSpPr>
            <p:spPr>
              <a:xfrm>
                <a:off x="2451214" y="2237465"/>
                <a:ext cx="797901" cy="1011171"/>
              </a:xfrm>
              <a:custGeom>
                <a:avLst/>
                <a:gdLst/>
                <a:ahLst/>
                <a:cxnLst/>
                <a:rect l="l" t="t" r="r" b="b"/>
                <a:pathLst>
                  <a:path w="11134" h="14110" extrusionOk="0">
                    <a:moveTo>
                      <a:pt x="3177" y="0"/>
                    </a:moveTo>
                    <a:lnTo>
                      <a:pt x="0" y="12020"/>
                    </a:lnTo>
                    <a:lnTo>
                      <a:pt x="8014" y="14110"/>
                    </a:lnTo>
                    <a:lnTo>
                      <a:pt x="11133" y="2261"/>
                    </a:lnTo>
                    <a:lnTo>
                      <a:pt x="9530" y="1832"/>
                    </a:lnTo>
                    <a:lnTo>
                      <a:pt x="9473" y="1632"/>
                    </a:lnTo>
                    <a:lnTo>
                      <a:pt x="3177"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 name="Google Shape;708;p19"/>
              <p:cNvSpPr/>
              <p:nvPr/>
            </p:nvSpPr>
            <p:spPr>
              <a:xfrm>
                <a:off x="2488121" y="2321526"/>
                <a:ext cx="685103" cy="873792"/>
              </a:xfrm>
              <a:custGeom>
                <a:avLst/>
                <a:gdLst/>
                <a:ahLst/>
                <a:cxnLst/>
                <a:rect l="l" t="t" r="r" b="b"/>
                <a:pathLst>
                  <a:path w="9560" h="12193" extrusionOk="0">
                    <a:moveTo>
                      <a:pt x="2748" y="1"/>
                    </a:moveTo>
                    <a:lnTo>
                      <a:pt x="0" y="10418"/>
                    </a:lnTo>
                    <a:lnTo>
                      <a:pt x="6812" y="12192"/>
                    </a:lnTo>
                    <a:lnTo>
                      <a:pt x="9559" y="1804"/>
                    </a:lnTo>
                    <a:lnTo>
                      <a:pt x="2748"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19"/>
              <p:cNvSpPr/>
              <p:nvPr/>
            </p:nvSpPr>
            <p:spPr>
              <a:xfrm>
                <a:off x="2498369" y="2315363"/>
                <a:ext cx="685103" cy="873792"/>
              </a:xfrm>
              <a:custGeom>
                <a:avLst/>
                <a:gdLst/>
                <a:ahLst/>
                <a:cxnLst/>
                <a:rect l="l" t="t" r="r" b="b"/>
                <a:pathLst>
                  <a:path w="9560" h="12193" extrusionOk="0">
                    <a:moveTo>
                      <a:pt x="2748" y="1"/>
                    </a:moveTo>
                    <a:lnTo>
                      <a:pt x="1" y="10418"/>
                    </a:lnTo>
                    <a:lnTo>
                      <a:pt x="6812" y="12193"/>
                    </a:lnTo>
                    <a:lnTo>
                      <a:pt x="9559" y="1804"/>
                    </a:lnTo>
                    <a:lnTo>
                      <a:pt x="2748"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19"/>
              <p:cNvSpPr/>
              <p:nvPr/>
            </p:nvSpPr>
            <p:spPr>
              <a:xfrm>
                <a:off x="2806020" y="2329767"/>
                <a:ext cx="330297" cy="104629"/>
              </a:xfrm>
              <a:custGeom>
                <a:avLst/>
                <a:gdLst/>
                <a:ahLst/>
                <a:cxnLst/>
                <a:rect l="l" t="t" r="r" b="b"/>
                <a:pathLst>
                  <a:path w="4609" h="1460" extrusionOk="0">
                    <a:moveTo>
                      <a:pt x="58" y="0"/>
                    </a:moveTo>
                    <a:lnTo>
                      <a:pt x="0" y="286"/>
                    </a:lnTo>
                    <a:lnTo>
                      <a:pt x="4522" y="1460"/>
                    </a:lnTo>
                    <a:lnTo>
                      <a:pt x="4608" y="1145"/>
                    </a:lnTo>
                    <a:lnTo>
                      <a:pt x="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19"/>
              <p:cNvSpPr/>
              <p:nvPr/>
            </p:nvSpPr>
            <p:spPr>
              <a:xfrm>
                <a:off x="2793694" y="2372837"/>
                <a:ext cx="264653" cy="88218"/>
              </a:xfrm>
              <a:custGeom>
                <a:avLst/>
                <a:gdLst/>
                <a:ahLst/>
                <a:cxnLst/>
                <a:rect l="l" t="t" r="r" b="b"/>
                <a:pathLst>
                  <a:path w="3693" h="1231" extrusionOk="0">
                    <a:moveTo>
                      <a:pt x="87" y="0"/>
                    </a:moveTo>
                    <a:lnTo>
                      <a:pt x="1" y="315"/>
                    </a:lnTo>
                    <a:lnTo>
                      <a:pt x="3607" y="1231"/>
                    </a:lnTo>
                    <a:lnTo>
                      <a:pt x="3693" y="945"/>
                    </a:lnTo>
                    <a:lnTo>
                      <a:pt x="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19"/>
              <p:cNvSpPr/>
              <p:nvPr/>
            </p:nvSpPr>
            <p:spPr>
              <a:xfrm>
                <a:off x="2734213" y="2481478"/>
                <a:ext cx="221583" cy="80120"/>
              </a:xfrm>
              <a:custGeom>
                <a:avLst/>
                <a:gdLst/>
                <a:ahLst/>
                <a:cxnLst/>
                <a:rect l="l" t="t" r="r" b="b"/>
                <a:pathLst>
                  <a:path w="3092" h="1118" extrusionOk="0">
                    <a:moveTo>
                      <a:pt x="87" y="1"/>
                    </a:moveTo>
                    <a:lnTo>
                      <a:pt x="1" y="316"/>
                    </a:lnTo>
                    <a:lnTo>
                      <a:pt x="3006" y="1117"/>
                    </a:lnTo>
                    <a:lnTo>
                      <a:pt x="3092" y="802"/>
                    </a:lnTo>
                    <a:lnTo>
                      <a:pt x="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19"/>
              <p:cNvSpPr/>
              <p:nvPr/>
            </p:nvSpPr>
            <p:spPr>
              <a:xfrm>
                <a:off x="2771120" y="2460982"/>
                <a:ext cx="330297" cy="104700"/>
              </a:xfrm>
              <a:custGeom>
                <a:avLst/>
                <a:gdLst/>
                <a:ahLst/>
                <a:cxnLst/>
                <a:rect l="l" t="t" r="r" b="b"/>
                <a:pathLst>
                  <a:path w="4609" h="1461" extrusionOk="0">
                    <a:moveTo>
                      <a:pt x="87" y="1"/>
                    </a:moveTo>
                    <a:lnTo>
                      <a:pt x="1" y="287"/>
                    </a:lnTo>
                    <a:lnTo>
                      <a:pt x="4523" y="1460"/>
                    </a:lnTo>
                    <a:lnTo>
                      <a:pt x="4609" y="1146"/>
                    </a:lnTo>
                    <a:lnTo>
                      <a:pt x="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19"/>
              <p:cNvSpPr/>
              <p:nvPr/>
            </p:nvSpPr>
            <p:spPr>
              <a:xfrm>
                <a:off x="2711639" y="2567617"/>
                <a:ext cx="262647" cy="90368"/>
              </a:xfrm>
              <a:custGeom>
                <a:avLst/>
                <a:gdLst/>
                <a:ahLst/>
                <a:cxnLst/>
                <a:rect l="l" t="t" r="r" b="b"/>
                <a:pathLst>
                  <a:path w="3665" h="1261" extrusionOk="0">
                    <a:moveTo>
                      <a:pt x="58" y="1"/>
                    </a:moveTo>
                    <a:lnTo>
                      <a:pt x="1" y="316"/>
                    </a:lnTo>
                    <a:lnTo>
                      <a:pt x="3578" y="1260"/>
                    </a:lnTo>
                    <a:lnTo>
                      <a:pt x="3664" y="945"/>
                    </a:lnTo>
                    <a:lnTo>
                      <a:pt x="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19"/>
              <p:cNvSpPr/>
              <p:nvPr/>
            </p:nvSpPr>
            <p:spPr>
              <a:xfrm>
                <a:off x="2699385" y="2612765"/>
                <a:ext cx="221583" cy="78041"/>
              </a:xfrm>
              <a:custGeom>
                <a:avLst/>
                <a:gdLst/>
                <a:ahLst/>
                <a:cxnLst/>
                <a:rect l="l" t="t" r="r" b="b"/>
                <a:pathLst>
                  <a:path w="3092" h="1089" extrusionOk="0">
                    <a:moveTo>
                      <a:pt x="86" y="1"/>
                    </a:moveTo>
                    <a:lnTo>
                      <a:pt x="0" y="315"/>
                    </a:lnTo>
                    <a:lnTo>
                      <a:pt x="3005" y="1088"/>
                    </a:lnTo>
                    <a:lnTo>
                      <a:pt x="3091" y="802"/>
                    </a:lnTo>
                    <a:lnTo>
                      <a:pt x="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19"/>
              <p:cNvSpPr/>
              <p:nvPr/>
            </p:nvSpPr>
            <p:spPr>
              <a:xfrm>
                <a:off x="2689137" y="2655835"/>
                <a:ext cx="328219" cy="106707"/>
              </a:xfrm>
              <a:custGeom>
                <a:avLst/>
                <a:gdLst/>
                <a:ahLst/>
                <a:cxnLst/>
                <a:rect l="l" t="t" r="r" b="b"/>
                <a:pathLst>
                  <a:path w="4580" h="1489" extrusionOk="0">
                    <a:moveTo>
                      <a:pt x="57" y="1"/>
                    </a:moveTo>
                    <a:lnTo>
                      <a:pt x="0" y="287"/>
                    </a:lnTo>
                    <a:lnTo>
                      <a:pt x="4493" y="1489"/>
                    </a:lnTo>
                    <a:lnTo>
                      <a:pt x="4579" y="1174"/>
                    </a:lnTo>
                    <a:lnTo>
                      <a:pt x="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19"/>
              <p:cNvSpPr/>
              <p:nvPr/>
            </p:nvSpPr>
            <p:spPr>
              <a:xfrm>
                <a:off x="2676811" y="2698904"/>
                <a:ext cx="262575" cy="90296"/>
              </a:xfrm>
              <a:custGeom>
                <a:avLst/>
                <a:gdLst/>
                <a:ahLst/>
                <a:cxnLst/>
                <a:rect l="l" t="t" r="r" b="b"/>
                <a:pathLst>
                  <a:path w="3664" h="1260" extrusionOk="0">
                    <a:moveTo>
                      <a:pt x="86" y="1"/>
                    </a:moveTo>
                    <a:lnTo>
                      <a:pt x="0" y="315"/>
                    </a:lnTo>
                    <a:lnTo>
                      <a:pt x="3578" y="1260"/>
                    </a:lnTo>
                    <a:lnTo>
                      <a:pt x="3664" y="945"/>
                    </a:lnTo>
                    <a:lnTo>
                      <a:pt x="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 name="Google Shape;718;p19"/>
              <p:cNvSpPr/>
              <p:nvPr/>
            </p:nvSpPr>
            <p:spPr>
              <a:xfrm>
                <a:off x="2713718" y="2680487"/>
                <a:ext cx="223662" cy="75892"/>
              </a:xfrm>
              <a:custGeom>
                <a:avLst/>
                <a:gdLst/>
                <a:ahLst/>
                <a:cxnLst/>
                <a:rect l="l" t="t" r="r" b="b"/>
                <a:pathLst>
                  <a:path w="3121" h="1059" extrusionOk="0">
                    <a:moveTo>
                      <a:pt x="86" y="0"/>
                    </a:moveTo>
                    <a:lnTo>
                      <a:pt x="1" y="286"/>
                    </a:lnTo>
                    <a:lnTo>
                      <a:pt x="3034" y="1059"/>
                    </a:lnTo>
                    <a:lnTo>
                      <a:pt x="3120" y="773"/>
                    </a:lnTo>
                    <a:lnTo>
                      <a:pt x="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 name="Google Shape;719;p19"/>
              <p:cNvSpPr/>
              <p:nvPr/>
            </p:nvSpPr>
            <p:spPr>
              <a:xfrm>
                <a:off x="2703470" y="2721478"/>
                <a:ext cx="330297" cy="106707"/>
              </a:xfrm>
              <a:custGeom>
                <a:avLst/>
                <a:gdLst/>
                <a:ahLst/>
                <a:cxnLst/>
                <a:rect l="l" t="t" r="r" b="b"/>
                <a:pathLst>
                  <a:path w="4609" h="1489" extrusionOk="0">
                    <a:moveTo>
                      <a:pt x="86" y="0"/>
                    </a:moveTo>
                    <a:lnTo>
                      <a:pt x="0" y="315"/>
                    </a:lnTo>
                    <a:lnTo>
                      <a:pt x="4522" y="1489"/>
                    </a:lnTo>
                    <a:lnTo>
                      <a:pt x="4608" y="1174"/>
                    </a:lnTo>
                    <a:lnTo>
                      <a:pt x="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 name="Google Shape;720;p19"/>
              <p:cNvSpPr/>
              <p:nvPr/>
            </p:nvSpPr>
            <p:spPr>
              <a:xfrm>
                <a:off x="2641911" y="2830191"/>
                <a:ext cx="262647" cy="90296"/>
              </a:xfrm>
              <a:custGeom>
                <a:avLst/>
                <a:gdLst/>
                <a:ahLst/>
                <a:cxnLst/>
                <a:rect l="l" t="t" r="r" b="b"/>
                <a:pathLst>
                  <a:path w="3665" h="1260" extrusionOk="0">
                    <a:moveTo>
                      <a:pt x="87" y="0"/>
                    </a:moveTo>
                    <a:lnTo>
                      <a:pt x="1" y="315"/>
                    </a:lnTo>
                    <a:lnTo>
                      <a:pt x="3578" y="1259"/>
                    </a:lnTo>
                    <a:lnTo>
                      <a:pt x="3664" y="945"/>
                    </a:lnTo>
                    <a:lnTo>
                      <a:pt x="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 name="Google Shape;721;p19"/>
              <p:cNvSpPr/>
              <p:nvPr/>
            </p:nvSpPr>
            <p:spPr>
              <a:xfrm>
                <a:off x="2629656" y="2873261"/>
                <a:ext cx="221583" cy="80048"/>
              </a:xfrm>
              <a:custGeom>
                <a:avLst/>
                <a:gdLst/>
                <a:ahLst/>
                <a:cxnLst/>
                <a:rect l="l" t="t" r="r" b="b"/>
                <a:pathLst>
                  <a:path w="3092" h="1117" extrusionOk="0">
                    <a:moveTo>
                      <a:pt x="86" y="0"/>
                    </a:moveTo>
                    <a:lnTo>
                      <a:pt x="0" y="315"/>
                    </a:lnTo>
                    <a:lnTo>
                      <a:pt x="3005" y="1116"/>
                    </a:lnTo>
                    <a:lnTo>
                      <a:pt x="3091" y="802"/>
                    </a:lnTo>
                    <a:lnTo>
                      <a:pt x="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19"/>
              <p:cNvSpPr/>
              <p:nvPr/>
            </p:nvSpPr>
            <p:spPr>
              <a:xfrm>
                <a:off x="2619408" y="2916331"/>
                <a:ext cx="328219" cy="106707"/>
              </a:xfrm>
              <a:custGeom>
                <a:avLst/>
                <a:gdLst/>
                <a:ahLst/>
                <a:cxnLst/>
                <a:rect l="l" t="t" r="r" b="b"/>
                <a:pathLst>
                  <a:path w="4580" h="1489" extrusionOk="0">
                    <a:moveTo>
                      <a:pt x="86" y="0"/>
                    </a:moveTo>
                    <a:lnTo>
                      <a:pt x="0" y="315"/>
                    </a:lnTo>
                    <a:lnTo>
                      <a:pt x="4522" y="1488"/>
                    </a:lnTo>
                    <a:lnTo>
                      <a:pt x="4579" y="1202"/>
                    </a:lnTo>
                    <a:lnTo>
                      <a:pt x="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 name="Google Shape;723;p19"/>
              <p:cNvSpPr/>
              <p:nvPr/>
            </p:nvSpPr>
            <p:spPr>
              <a:xfrm>
                <a:off x="2607082" y="2959400"/>
                <a:ext cx="264653" cy="90296"/>
              </a:xfrm>
              <a:custGeom>
                <a:avLst/>
                <a:gdLst/>
                <a:ahLst/>
                <a:cxnLst/>
                <a:rect l="l" t="t" r="r" b="b"/>
                <a:pathLst>
                  <a:path w="3693" h="1260" extrusionOk="0">
                    <a:moveTo>
                      <a:pt x="86" y="0"/>
                    </a:moveTo>
                    <a:lnTo>
                      <a:pt x="0" y="315"/>
                    </a:lnTo>
                    <a:lnTo>
                      <a:pt x="3606" y="1259"/>
                    </a:lnTo>
                    <a:lnTo>
                      <a:pt x="3692" y="945"/>
                    </a:lnTo>
                    <a:lnTo>
                      <a:pt x="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 name="Google Shape;724;p19"/>
              <p:cNvSpPr/>
              <p:nvPr/>
            </p:nvSpPr>
            <p:spPr>
              <a:xfrm>
                <a:off x="2646067" y="2940911"/>
                <a:ext cx="223590" cy="78041"/>
              </a:xfrm>
              <a:custGeom>
                <a:avLst/>
                <a:gdLst/>
                <a:ahLst/>
                <a:cxnLst/>
                <a:rect l="l" t="t" r="r" b="b"/>
                <a:pathLst>
                  <a:path w="3120" h="1089" extrusionOk="0">
                    <a:moveTo>
                      <a:pt x="86" y="1"/>
                    </a:moveTo>
                    <a:lnTo>
                      <a:pt x="0" y="315"/>
                    </a:lnTo>
                    <a:lnTo>
                      <a:pt x="3034" y="1088"/>
                    </a:lnTo>
                    <a:lnTo>
                      <a:pt x="3120" y="802"/>
                    </a:lnTo>
                    <a:lnTo>
                      <a:pt x="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 name="Google Shape;725;p19"/>
              <p:cNvSpPr/>
              <p:nvPr/>
            </p:nvSpPr>
            <p:spPr>
              <a:xfrm>
                <a:off x="2771120" y="2218976"/>
                <a:ext cx="356956" cy="172351"/>
              </a:xfrm>
              <a:custGeom>
                <a:avLst/>
                <a:gdLst/>
                <a:ahLst/>
                <a:cxnLst/>
                <a:rect l="l" t="t" r="r" b="b"/>
                <a:pathLst>
                  <a:path w="4981" h="2405" extrusionOk="0">
                    <a:moveTo>
                      <a:pt x="1031" y="1"/>
                    </a:moveTo>
                    <a:lnTo>
                      <a:pt x="688" y="344"/>
                    </a:lnTo>
                    <a:lnTo>
                      <a:pt x="402" y="659"/>
                    </a:lnTo>
                    <a:lnTo>
                      <a:pt x="344" y="688"/>
                    </a:lnTo>
                    <a:lnTo>
                      <a:pt x="230" y="831"/>
                    </a:lnTo>
                    <a:lnTo>
                      <a:pt x="1" y="1088"/>
                    </a:lnTo>
                    <a:lnTo>
                      <a:pt x="4981" y="2405"/>
                    </a:lnTo>
                    <a:lnTo>
                      <a:pt x="4952" y="2347"/>
                    </a:lnTo>
                    <a:lnTo>
                      <a:pt x="4895" y="2033"/>
                    </a:lnTo>
                    <a:lnTo>
                      <a:pt x="4838" y="1861"/>
                    </a:lnTo>
                    <a:lnTo>
                      <a:pt x="4838" y="1804"/>
                    </a:lnTo>
                    <a:lnTo>
                      <a:pt x="4809" y="1603"/>
                    </a:lnTo>
                    <a:lnTo>
                      <a:pt x="4752" y="1403"/>
                    </a:lnTo>
                    <a:lnTo>
                      <a:pt x="4637" y="916"/>
                    </a:lnTo>
                    <a:lnTo>
                      <a:pt x="4523" y="888"/>
                    </a:lnTo>
                    <a:lnTo>
                      <a:pt x="4294" y="802"/>
                    </a:lnTo>
                    <a:lnTo>
                      <a:pt x="4179" y="745"/>
                    </a:lnTo>
                    <a:lnTo>
                      <a:pt x="3893" y="630"/>
                    </a:lnTo>
                    <a:lnTo>
                      <a:pt x="3636" y="544"/>
                    </a:lnTo>
                    <a:lnTo>
                      <a:pt x="3607" y="516"/>
                    </a:lnTo>
                    <a:lnTo>
                      <a:pt x="3235" y="401"/>
                    </a:lnTo>
                    <a:lnTo>
                      <a:pt x="3149" y="373"/>
                    </a:lnTo>
                    <a:cubicBezTo>
                      <a:pt x="3086" y="415"/>
                      <a:pt x="3008" y="441"/>
                      <a:pt x="2926" y="441"/>
                    </a:cubicBezTo>
                    <a:cubicBezTo>
                      <a:pt x="2896" y="441"/>
                      <a:pt x="2865" y="438"/>
                      <a:pt x="2834" y="430"/>
                    </a:cubicBezTo>
                    <a:cubicBezTo>
                      <a:pt x="2720" y="373"/>
                      <a:pt x="2605" y="315"/>
                      <a:pt x="2548" y="201"/>
                    </a:cubicBezTo>
                    <a:lnTo>
                      <a:pt x="2147" y="144"/>
                    </a:lnTo>
                    <a:lnTo>
                      <a:pt x="2061" y="144"/>
                    </a:lnTo>
                    <a:lnTo>
                      <a:pt x="1832" y="115"/>
                    </a:lnTo>
                    <a:lnTo>
                      <a:pt x="1317" y="29"/>
                    </a:lnTo>
                    <a:lnTo>
                      <a:pt x="103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19"/>
              <p:cNvSpPr/>
              <p:nvPr/>
            </p:nvSpPr>
            <p:spPr>
              <a:xfrm>
                <a:off x="2756787" y="2262045"/>
                <a:ext cx="387341" cy="135731"/>
              </a:xfrm>
              <a:custGeom>
                <a:avLst/>
                <a:gdLst/>
                <a:ahLst/>
                <a:cxnLst/>
                <a:rect l="l" t="t" r="r" b="b"/>
                <a:pathLst>
                  <a:path w="5405" h="1894" extrusionOk="0">
                    <a:moveTo>
                      <a:pt x="458" y="1"/>
                    </a:moveTo>
                    <a:lnTo>
                      <a:pt x="401" y="29"/>
                    </a:lnTo>
                    <a:lnTo>
                      <a:pt x="258" y="172"/>
                    </a:lnTo>
                    <a:lnTo>
                      <a:pt x="115" y="287"/>
                    </a:lnTo>
                    <a:cubicBezTo>
                      <a:pt x="1" y="373"/>
                      <a:pt x="29" y="544"/>
                      <a:pt x="172" y="573"/>
                    </a:cubicBezTo>
                    <a:lnTo>
                      <a:pt x="5152" y="1890"/>
                    </a:lnTo>
                    <a:cubicBezTo>
                      <a:pt x="5162" y="1892"/>
                      <a:pt x="5172" y="1893"/>
                      <a:pt x="5183" y="1893"/>
                    </a:cubicBezTo>
                    <a:cubicBezTo>
                      <a:pt x="5290" y="1893"/>
                      <a:pt x="5405" y="1765"/>
                      <a:pt x="5352" y="1661"/>
                    </a:cubicBezTo>
                    <a:lnTo>
                      <a:pt x="5266" y="1489"/>
                    </a:lnTo>
                    <a:lnTo>
                      <a:pt x="5209" y="1289"/>
                    </a:lnTo>
                    <a:lnTo>
                      <a:pt x="5181" y="1231"/>
                    </a:lnTo>
                    <a:lnTo>
                      <a:pt x="45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19"/>
              <p:cNvSpPr/>
              <p:nvPr/>
            </p:nvSpPr>
            <p:spPr>
              <a:xfrm>
                <a:off x="2918818" y="2156844"/>
                <a:ext cx="127203" cy="125339"/>
              </a:xfrm>
              <a:custGeom>
                <a:avLst/>
                <a:gdLst/>
                <a:ahLst/>
                <a:cxnLst/>
                <a:rect l="l" t="t" r="r" b="b"/>
                <a:pathLst>
                  <a:path w="1775" h="1749" extrusionOk="0">
                    <a:moveTo>
                      <a:pt x="974" y="467"/>
                    </a:moveTo>
                    <a:cubicBezTo>
                      <a:pt x="1202" y="524"/>
                      <a:pt x="1317" y="753"/>
                      <a:pt x="1288" y="982"/>
                    </a:cubicBezTo>
                    <a:cubicBezTo>
                      <a:pt x="1260" y="1039"/>
                      <a:pt x="1202" y="1097"/>
                      <a:pt x="1174" y="1154"/>
                    </a:cubicBezTo>
                    <a:cubicBezTo>
                      <a:pt x="1145" y="1182"/>
                      <a:pt x="1117" y="1182"/>
                      <a:pt x="1117" y="1211"/>
                    </a:cubicBezTo>
                    <a:cubicBezTo>
                      <a:pt x="1033" y="1253"/>
                      <a:pt x="949" y="1280"/>
                      <a:pt x="865" y="1280"/>
                    </a:cubicBezTo>
                    <a:cubicBezTo>
                      <a:pt x="835" y="1280"/>
                      <a:pt x="804" y="1276"/>
                      <a:pt x="773" y="1268"/>
                    </a:cubicBezTo>
                    <a:cubicBezTo>
                      <a:pt x="315" y="1154"/>
                      <a:pt x="401" y="467"/>
                      <a:pt x="888" y="467"/>
                    </a:cubicBezTo>
                    <a:close/>
                    <a:moveTo>
                      <a:pt x="846" y="1"/>
                    </a:moveTo>
                    <a:cubicBezTo>
                      <a:pt x="470" y="1"/>
                      <a:pt x="123" y="261"/>
                      <a:pt x="29" y="639"/>
                    </a:cubicBezTo>
                    <a:cubicBezTo>
                      <a:pt x="0" y="696"/>
                      <a:pt x="0" y="753"/>
                      <a:pt x="0" y="782"/>
                    </a:cubicBezTo>
                    <a:cubicBezTo>
                      <a:pt x="0" y="868"/>
                      <a:pt x="0" y="925"/>
                      <a:pt x="0" y="982"/>
                    </a:cubicBezTo>
                    <a:cubicBezTo>
                      <a:pt x="29" y="1211"/>
                      <a:pt x="144" y="1383"/>
                      <a:pt x="287" y="1526"/>
                    </a:cubicBezTo>
                    <a:cubicBezTo>
                      <a:pt x="454" y="1676"/>
                      <a:pt x="670" y="1749"/>
                      <a:pt x="883" y="1749"/>
                    </a:cubicBezTo>
                    <a:cubicBezTo>
                      <a:pt x="1035" y="1749"/>
                      <a:pt x="1186" y="1712"/>
                      <a:pt x="1317" y="1640"/>
                    </a:cubicBezTo>
                    <a:cubicBezTo>
                      <a:pt x="1403" y="1583"/>
                      <a:pt x="1489" y="1526"/>
                      <a:pt x="1546" y="1440"/>
                    </a:cubicBezTo>
                    <a:lnTo>
                      <a:pt x="1575" y="1411"/>
                    </a:lnTo>
                    <a:cubicBezTo>
                      <a:pt x="1660" y="1326"/>
                      <a:pt x="1689" y="1211"/>
                      <a:pt x="1718" y="1097"/>
                    </a:cubicBezTo>
                    <a:cubicBezTo>
                      <a:pt x="1775" y="925"/>
                      <a:pt x="1775" y="753"/>
                      <a:pt x="1718" y="610"/>
                    </a:cubicBezTo>
                    <a:lnTo>
                      <a:pt x="1660" y="496"/>
                    </a:lnTo>
                    <a:cubicBezTo>
                      <a:pt x="1575" y="267"/>
                      <a:pt x="1346" y="95"/>
                      <a:pt x="1088" y="38"/>
                    </a:cubicBezTo>
                    <a:cubicBezTo>
                      <a:pt x="1007" y="13"/>
                      <a:pt x="926" y="1"/>
                      <a:pt x="846"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19"/>
              <p:cNvSpPr/>
              <p:nvPr/>
            </p:nvSpPr>
            <p:spPr>
              <a:xfrm>
                <a:off x="2660400" y="2237465"/>
                <a:ext cx="18489" cy="10320"/>
              </a:xfrm>
              <a:custGeom>
                <a:avLst/>
                <a:gdLst/>
                <a:ahLst/>
                <a:cxnLst/>
                <a:rect l="l" t="t" r="r" b="b"/>
                <a:pathLst>
                  <a:path w="258" h="144" extrusionOk="0">
                    <a:moveTo>
                      <a:pt x="258" y="0"/>
                    </a:moveTo>
                    <a:lnTo>
                      <a:pt x="0" y="86"/>
                    </a:lnTo>
                    <a:lnTo>
                      <a:pt x="229" y="143"/>
                    </a:lnTo>
                    <a:lnTo>
                      <a:pt x="258"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19"/>
              <p:cNvSpPr/>
              <p:nvPr/>
            </p:nvSpPr>
            <p:spPr>
              <a:xfrm>
                <a:off x="2799857" y="2241550"/>
                <a:ext cx="317971" cy="106707"/>
              </a:xfrm>
              <a:custGeom>
                <a:avLst/>
                <a:gdLst/>
                <a:ahLst/>
                <a:cxnLst/>
                <a:rect l="l" t="t" r="r" b="b"/>
                <a:pathLst>
                  <a:path w="4437" h="1489" extrusionOk="0">
                    <a:moveTo>
                      <a:pt x="287" y="0"/>
                    </a:moveTo>
                    <a:lnTo>
                      <a:pt x="1" y="315"/>
                    </a:lnTo>
                    <a:lnTo>
                      <a:pt x="4437" y="1489"/>
                    </a:lnTo>
                    <a:lnTo>
                      <a:pt x="4379" y="1288"/>
                    </a:lnTo>
                    <a:lnTo>
                      <a:pt x="4351" y="1088"/>
                    </a:lnTo>
                    <a:lnTo>
                      <a:pt x="28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19"/>
              <p:cNvSpPr/>
              <p:nvPr/>
            </p:nvSpPr>
            <p:spPr>
              <a:xfrm>
                <a:off x="2882970" y="2915145"/>
                <a:ext cx="853214" cy="73016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19"/>
              <p:cNvSpPr/>
              <p:nvPr/>
            </p:nvSpPr>
            <p:spPr>
              <a:xfrm>
                <a:off x="3185407" y="3063957"/>
                <a:ext cx="371355" cy="328644"/>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19"/>
              <p:cNvSpPr/>
              <p:nvPr/>
            </p:nvSpPr>
            <p:spPr>
              <a:xfrm>
                <a:off x="3089019" y="3369601"/>
                <a:ext cx="110863" cy="100544"/>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19"/>
              <p:cNvSpPr/>
              <p:nvPr/>
            </p:nvSpPr>
            <p:spPr>
              <a:xfrm>
                <a:off x="3132089" y="3363438"/>
                <a:ext cx="71878" cy="71807"/>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19"/>
              <p:cNvSpPr/>
              <p:nvPr/>
            </p:nvSpPr>
            <p:spPr>
              <a:xfrm>
                <a:off x="2877827" y="3449577"/>
                <a:ext cx="225668" cy="201016"/>
              </a:xfrm>
              <a:custGeom>
                <a:avLst/>
                <a:gdLst/>
                <a:ahLst/>
                <a:cxnLst/>
                <a:rect l="l" t="t" r="r" b="b"/>
                <a:pathLst>
                  <a:path w="3149" h="2805" extrusionOk="0">
                    <a:moveTo>
                      <a:pt x="2976" y="0"/>
                    </a:moveTo>
                    <a:lnTo>
                      <a:pt x="200" y="2290"/>
                    </a:lnTo>
                    <a:lnTo>
                      <a:pt x="0" y="2805"/>
                    </a:lnTo>
                    <a:lnTo>
                      <a:pt x="3148" y="201"/>
                    </a:lnTo>
                    <a:lnTo>
                      <a:pt x="2976"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19"/>
              <p:cNvSpPr/>
              <p:nvPr/>
            </p:nvSpPr>
            <p:spPr>
              <a:xfrm>
                <a:off x="3232633" y="3291631"/>
                <a:ext cx="57474" cy="6363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19"/>
              <p:cNvSpPr/>
              <p:nvPr/>
            </p:nvSpPr>
            <p:spPr>
              <a:xfrm>
                <a:off x="1249346" y="2247713"/>
                <a:ext cx="949684" cy="578396"/>
              </a:xfrm>
              <a:custGeom>
                <a:avLst/>
                <a:gdLst/>
                <a:ahLst/>
                <a:cxnLst/>
                <a:rect l="l" t="t" r="r" b="b"/>
                <a:pathLst>
                  <a:path w="13252" h="8071" extrusionOk="0">
                    <a:moveTo>
                      <a:pt x="8300" y="5209"/>
                    </a:moveTo>
                    <a:lnTo>
                      <a:pt x="8186" y="5438"/>
                    </a:lnTo>
                    <a:lnTo>
                      <a:pt x="8136" y="5503"/>
                    </a:lnTo>
                    <a:lnTo>
                      <a:pt x="8300" y="5209"/>
                    </a:lnTo>
                    <a:close/>
                    <a:moveTo>
                      <a:pt x="1031" y="0"/>
                    </a:moveTo>
                    <a:lnTo>
                      <a:pt x="0" y="1889"/>
                    </a:lnTo>
                    <a:lnTo>
                      <a:pt x="401" y="2118"/>
                    </a:lnTo>
                    <a:lnTo>
                      <a:pt x="802" y="1374"/>
                    </a:lnTo>
                    <a:lnTo>
                      <a:pt x="1574" y="1803"/>
                    </a:lnTo>
                    <a:lnTo>
                      <a:pt x="1088" y="2748"/>
                    </a:lnTo>
                    <a:lnTo>
                      <a:pt x="7041" y="6010"/>
                    </a:lnTo>
                    <a:cubicBezTo>
                      <a:pt x="7153" y="6076"/>
                      <a:pt x="7278" y="6108"/>
                      <a:pt x="7401" y="6108"/>
                    </a:cubicBezTo>
                    <a:cubicBezTo>
                      <a:pt x="7654" y="6108"/>
                      <a:pt x="7898" y="5974"/>
                      <a:pt x="8014" y="5724"/>
                    </a:cubicBezTo>
                    <a:lnTo>
                      <a:pt x="8107" y="5557"/>
                    </a:lnTo>
                    <a:lnTo>
                      <a:pt x="8107" y="5557"/>
                    </a:lnTo>
                    <a:lnTo>
                      <a:pt x="8701" y="5896"/>
                    </a:lnTo>
                    <a:lnTo>
                      <a:pt x="8787" y="5753"/>
                    </a:lnTo>
                    <a:lnTo>
                      <a:pt x="9616" y="6211"/>
                    </a:lnTo>
                    <a:lnTo>
                      <a:pt x="9645" y="6125"/>
                    </a:lnTo>
                    <a:lnTo>
                      <a:pt x="13251" y="8071"/>
                    </a:lnTo>
                    <a:lnTo>
                      <a:pt x="12936" y="7613"/>
                    </a:lnTo>
                    <a:lnTo>
                      <a:pt x="9794" y="5871"/>
                    </a:lnTo>
                    <a:lnTo>
                      <a:pt x="9845" y="5781"/>
                    </a:lnTo>
                    <a:lnTo>
                      <a:pt x="9015" y="5324"/>
                    </a:lnTo>
                    <a:lnTo>
                      <a:pt x="9073" y="5209"/>
                    </a:lnTo>
                    <a:lnTo>
                      <a:pt x="8488" y="4875"/>
                    </a:lnTo>
                    <a:lnTo>
                      <a:pt x="8586" y="4694"/>
                    </a:lnTo>
                    <a:cubicBezTo>
                      <a:pt x="8787" y="4350"/>
                      <a:pt x="8643" y="3893"/>
                      <a:pt x="8300" y="3692"/>
                    </a:cubicBezTo>
                    <a:lnTo>
                      <a:pt x="2347" y="430"/>
                    </a:lnTo>
                    <a:lnTo>
                      <a:pt x="1832" y="1374"/>
                    </a:lnTo>
                    <a:lnTo>
                      <a:pt x="1059" y="945"/>
                    </a:lnTo>
                    <a:lnTo>
                      <a:pt x="1431" y="201"/>
                    </a:lnTo>
                    <a:lnTo>
                      <a:pt x="103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19"/>
              <p:cNvSpPr/>
              <p:nvPr/>
            </p:nvSpPr>
            <p:spPr>
              <a:xfrm>
                <a:off x="1427788" y="2342021"/>
                <a:ext cx="393862" cy="286510"/>
              </a:xfrm>
              <a:custGeom>
                <a:avLst/>
                <a:gdLst/>
                <a:ahLst/>
                <a:cxnLst/>
                <a:rect l="l" t="t" r="r" b="b"/>
                <a:pathLst>
                  <a:path w="5496" h="3998" extrusionOk="0">
                    <a:moveTo>
                      <a:pt x="945" y="1"/>
                    </a:moveTo>
                    <a:lnTo>
                      <a:pt x="0" y="1718"/>
                    </a:lnTo>
                    <a:lnTo>
                      <a:pt x="3893" y="3864"/>
                    </a:lnTo>
                    <a:cubicBezTo>
                      <a:pt x="4038" y="3955"/>
                      <a:pt x="4201" y="3997"/>
                      <a:pt x="4364" y="3997"/>
                    </a:cubicBezTo>
                    <a:cubicBezTo>
                      <a:pt x="4713" y="3997"/>
                      <a:pt x="5062" y="3805"/>
                      <a:pt x="5238" y="3492"/>
                    </a:cubicBezTo>
                    <a:cubicBezTo>
                      <a:pt x="5495" y="3006"/>
                      <a:pt x="5323" y="2405"/>
                      <a:pt x="4837" y="2147"/>
                    </a:cubicBezTo>
                    <a:lnTo>
                      <a:pt x="94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19"/>
              <p:cNvSpPr/>
              <p:nvPr/>
            </p:nvSpPr>
            <p:spPr>
              <a:xfrm>
                <a:off x="1276005" y="2290782"/>
                <a:ext cx="194925" cy="129281"/>
              </a:xfrm>
              <a:custGeom>
                <a:avLst/>
                <a:gdLst/>
                <a:ahLst/>
                <a:cxnLst/>
                <a:rect l="l" t="t" r="r" b="b"/>
                <a:pathLst>
                  <a:path w="2720" h="1804" extrusionOk="0">
                    <a:moveTo>
                      <a:pt x="229" y="0"/>
                    </a:moveTo>
                    <a:lnTo>
                      <a:pt x="0" y="430"/>
                    </a:lnTo>
                    <a:lnTo>
                      <a:pt x="2490" y="1803"/>
                    </a:lnTo>
                    <a:lnTo>
                      <a:pt x="2719" y="1374"/>
                    </a:lnTo>
                    <a:lnTo>
                      <a:pt x="22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19"/>
              <p:cNvSpPr/>
              <p:nvPr/>
            </p:nvSpPr>
            <p:spPr>
              <a:xfrm>
                <a:off x="1394966" y="2323604"/>
                <a:ext cx="100544" cy="141535"/>
              </a:xfrm>
              <a:custGeom>
                <a:avLst/>
                <a:gdLst/>
                <a:ahLst/>
                <a:cxnLst/>
                <a:rect l="l" t="t" r="r" b="b"/>
                <a:pathLst>
                  <a:path w="1403" h="1975" extrusionOk="0">
                    <a:moveTo>
                      <a:pt x="945" y="0"/>
                    </a:moveTo>
                    <a:lnTo>
                      <a:pt x="0" y="1746"/>
                    </a:lnTo>
                    <a:lnTo>
                      <a:pt x="458" y="1975"/>
                    </a:lnTo>
                    <a:lnTo>
                      <a:pt x="1403" y="258"/>
                    </a:lnTo>
                    <a:lnTo>
                      <a:pt x="94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19"/>
              <p:cNvSpPr/>
              <p:nvPr/>
            </p:nvSpPr>
            <p:spPr>
              <a:xfrm>
                <a:off x="1230857" y="2229223"/>
                <a:ext cx="104700" cy="151855"/>
              </a:xfrm>
              <a:custGeom>
                <a:avLst/>
                <a:gdLst/>
                <a:ahLst/>
                <a:cxnLst/>
                <a:rect l="l" t="t" r="r" b="b"/>
                <a:pathLst>
                  <a:path w="1461" h="2119" extrusionOk="0">
                    <a:moveTo>
                      <a:pt x="1060" y="1"/>
                    </a:moveTo>
                    <a:lnTo>
                      <a:pt x="1" y="1890"/>
                    </a:lnTo>
                    <a:lnTo>
                      <a:pt x="402" y="2119"/>
                    </a:lnTo>
                    <a:lnTo>
                      <a:pt x="1460" y="230"/>
                    </a:lnTo>
                    <a:lnTo>
                      <a:pt x="106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 name="Google Shape;741;p19"/>
              <p:cNvSpPr/>
              <p:nvPr/>
            </p:nvSpPr>
            <p:spPr>
              <a:xfrm>
                <a:off x="1817422" y="2590191"/>
                <a:ext cx="119033" cy="86211"/>
              </a:xfrm>
              <a:custGeom>
                <a:avLst/>
                <a:gdLst/>
                <a:ahLst/>
                <a:cxnLst/>
                <a:rect l="l" t="t" r="r" b="b"/>
                <a:pathLst>
                  <a:path w="1661" h="1203" extrusionOk="0">
                    <a:moveTo>
                      <a:pt x="230" y="1"/>
                    </a:moveTo>
                    <a:lnTo>
                      <a:pt x="1" y="401"/>
                    </a:lnTo>
                    <a:lnTo>
                      <a:pt x="1432" y="1203"/>
                    </a:lnTo>
                    <a:lnTo>
                      <a:pt x="1661" y="773"/>
                    </a:lnTo>
                    <a:lnTo>
                      <a:pt x="23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 name="Google Shape;742;p19"/>
              <p:cNvSpPr/>
              <p:nvPr/>
            </p:nvSpPr>
            <p:spPr>
              <a:xfrm>
                <a:off x="1813338" y="2579943"/>
                <a:ext cx="67794" cy="71878"/>
              </a:xfrm>
              <a:custGeom>
                <a:avLst/>
                <a:gdLst/>
                <a:ahLst/>
                <a:cxnLst/>
                <a:rect l="l" t="t" r="r" b="b"/>
                <a:pathLst>
                  <a:path w="946" h="1003" extrusionOk="0">
                    <a:moveTo>
                      <a:pt x="344" y="1"/>
                    </a:moveTo>
                    <a:lnTo>
                      <a:pt x="1" y="659"/>
                    </a:lnTo>
                    <a:lnTo>
                      <a:pt x="602" y="1002"/>
                    </a:lnTo>
                    <a:lnTo>
                      <a:pt x="945" y="344"/>
                    </a:lnTo>
                    <a:lnTo>
                      <a:pt x="344"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19"/>
              <p:cNvSpPr/>
              <p:nvPr/>
            </p:nvSpPr>
            <p:spPr>
              <a:xfrm>
                <a:off x="1924129" y="2653757"/>
                <a:ext cx="256412" cy="156011"/>
              </a:xfrm>
              <a:custGeom>
                <a:avLst/>
                <a:gdLst/>
                <a:ahLst/>
                <a:cxnLst/>
                <a:rect l="l" t="t" r="r" b="b"/>
                <a:pathLst>
                  <a:path w="3578" h="2177" extrusionOk="0">
                    <a:moveTo>
                      <a:pt x="115" y="1"/>
                    </a:moveTo>
                    <a:lnTo>
                      <a:pt x="0" y="230"/>
                    </a:lnTo>
                    <a:lnTo>
                      <a:pt x="3578" y="2176"/>
                    </a:lnTo>
                    <a:lnTo>
                      <a:pt x="3291" y="1718"/>
                    </a:lnTo>
                    <a:lnTo>
                      <a:pt x="1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 name="Google Shape;744;p19"/>
              <p:cNvSpPr/>
              <p:nvPr/>
            </p:nvSpPr>
            <p:spPr>
              <a:xfrm>
                <a:off x="1716950" y="2524548"/>
                <a:ext cx="51383" cy="67794"/>
              </a:xfrm>
              <a:custGeom>
                <a:avLst/>
                <a:gdLst/>
                <a:ahLst/>
                <a:cxnLst/>
                <a:rect l="l" t="t" r="r" b="b"/>
                <a:pathLst>
                  <a:path w="717" h="946" extrusionOk="0">
                    <a:moveTo>
                      <a:pt x="401" y="1"/>
                    </a:moveTo>
                    <a:lnTo>
                      <a:pt x="1"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 name="Google Shape;745;p19"/>
              <p:cNvSpPr/>
              <p:nvPr/>
            </p:nvSpPr>
            <p:spPr>
              <a:xfrm>
                <a:off x="1663633" y="2495882"/>
                <a:ext cx="51311" cy="65715"/>
              </a:xfrm>
              <a:custGeom>
                <a:avLst/>
                <a:gdLst/>
                <a:ahLst/>
                <a:cxnLst/>
                <a:rect l="l" t="t" r="r" b="b"/>
                <a:pathLst>
                  <a:path w="716" h="917" extrusionOk="0">
                    <a:moveTo>
                      <a:pt x="401" y="0"/>
                    </a:moveTo>
                    <a:lnTo>
                      <a:pt x="0" y="773"/>
                    </a:lnTo>
                    <a:lnTo>
                      <a:pt x="287" y="916"/>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 name="Google Shape;746;p19"/>
              <p:cNvSpPr/>
              <p:nvPr/>
            </p:nvSpPr>
            <p:spPr>
              <a:xfrm>
                <a:off x="1610315" y="2465067"/>
                <a:ext cx="51311" cy="67794"/>
              </a:xfrm>
              <a:custGeom>
                <a:avLst/>
                <a:gdLst/>
                <a:ahLst/>
                <a:cxnLst/>
                <a:rect l="l" t="t" r="r" b="b"/>
                <a:pathLst>
                  <a:path w="716" h="946" extrusionOk="0">
                    <a:moveTo>
                      <a:pt x="401" y="1"/>
                    </a:moveTo>
                    <a:lnTo>
                      <a:pt x="0" y="774"/>
                    </a:lnTo>
                    <a:lnTo>
                      <a:pt x="287" y="945"/>
                    </a:lnTo>
                    <a:lnTo>
                      <a:pt x="716" y="173"/>
                    </a:lnTo>
                    <a:lnTo>
                      <a:pt x="40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 name="Google Shape;747;p19"/>
              <p:cNvSpPr/>
              <p:nvPr/>
            </p:nvSpPr>
            <p:spPr>
              <a:xfrm>
                <a:off x="1556997" y="2436402"/>
                <a:ext cx="51311" cy="67722"/>
              </a:xfrm>
              <a:custGeom>
                <a:avLst/>
                <a:gdLst/>
                <a:ahLst/>
                <a:cxnLst/>
                <a:rect l="l" t="t" r="r" b="b"/>
                <a:pathLst>
                  <a:path w="716" h="945" extrusionOk="0">
                    <a:moveTo>
                      <a:pt x="401" y="0"/>
                    </a:moveTo>
                    <a:lnTo>
                      <a:pt x="0" y="773"/>
                    </a:lnTo>
                    <a:lnTo>
                      <a:pt x="286" y="945"/>
                    </a:lnTo>
                    <a:lnTo>
                      <a:pt x="716" y="172"/>
                    </a:lnTo>
                    <a:lnTo>
                      <a:pt x="401"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19"/>
              <p:cNvSpPr/>
              <p:nvPr/>
            </p:nvSpPr>
            <p:spPr>
              <a:xfrm>
                <a:off x="1503680" y="2407665"/>
                <a:ext cx="51311" cy="65715"/>
              </a:xfrm>
              <a:custGeom>
                <a:avLst/>
                <a:gdLst/>
                <a:ahLst/>
                <a:cxnLst/>
                <a:rect l="l" t="t" r="r" b="b"/>
                <a:pathLst>
                  <a:path w="716" h="917" extrusionOk="0">
                    <a:moveTo>
                      <a:pt x="401" y="1"/>
                    </a:moveTo>
                    <a:lnTo>
                      <a:pt x="0" y="773"/>
                    </a:lnTo>
                    <a:lnTo>
                      <a:pt x="286" y="916"/>
                    </a:lnTo>
                    <a:lnTo>
                      <a:pt x="716" y="172"/>
                    </a:lnTo>
                    <a:lnTo>
                      <a:pt x="40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19"/>
              <p:cNvSpPr/>
              <p:nvPr/>
            </p:nvSpPr>
            <p:spPr>
              <a:xfrm>
                <a:off x="1723113" y="1779751"/>
                <a:ext cx="746590" cy="892282"/>
              </a:xfrm>
              <a:custGeom>
                <a:avLst/>
                <a:gdLst/>
                <a:ahLst/>
                <a:cxnLst/>
                <a:rect l="l" t="t" r="r" b="b"/>
                <a:pathLst>
                  <a:path w="10418" h="12451" extrusionOk="0">
                    <a:moveTo>
                      <a:pt x="4541" y="0"/>
                    </a:moveTo>
                    <a:cubicBezTo>
                      <a:pt x="4380" y="0"/>
                      <a:pt x="4217" y="39"/>
                      <a:pt x="4064" y="120"/>
                    </a:cubicBezTo>
                    <a:lnTo>
                      <a:pt x="659" y="2009"/>
                    </a:lnTo>
                    <a:cubicBezTo>
                      <a:pt x="172" y="2266"/>
                      <a:pt x="0" y="2867"/>
                      <a:pt x="287" y="3354"/>
                    </a:cubicBezTo>
                    <a:lnTo>
                      <a:pt x="5009" y="11939"/>
                    </a:lnTo>
                    <a:cubicBezTo>
                      <a:pt x="5182" y="12266"/>
                      <a:pt x="5509" y="12450"/>
                      <a:pt x="5852" y="12450"/>
                    </a:cubicBezTo>
                    <a:cubicBezTo>
                      <a:pt x="6021" y="12450"/>
                      <a:pt x="6194" y="12406"/>
                      <a:pt x="6354" y="12311"/>
                    </a:cubicBezTo>
                    <a:lnTo>
                      <a:pt x="9760" y="10451"/>
                    </a:lnTo>
                    <a:cubicBezTo>
                      <a:pt x="10246" y="10194"/>
                      <a:pt x="10418" y="9593"/>
                      <a:pt x="10160" y="9106"/>
                    </a:cubicBezTo>
                    <a:lnTo>
                      <a:pt x="5409" y="520"/>
                    </a:lnTo>
                    <a:cubicBezTo>
                      <a:pt x="5233" y="186"/>
                      <a:pt x="4894" y="0"/>
                      <a:pt x="454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19"/>
              <p:cNvSpPr/>
              <p:nvPr/>
            </p:nvSpPr>
            <p:spPr>
              <a:xfrm>
                <a:off x="1737446" y="1813863"/>
                <a:ext cx="685103" cy="793243"/>
              </a:xfrm>
              <a:custGeom>
                <a:avLst/>
                <a:gdLst/>
                <a:ahLst/>
                <a:cxnLst/>
                <a:rect l="l" t="t" r="r" b="b"/>
                <a:pathLst>
                  <a:path w="9560" h="11069" extrusionOk="0">
                    <a:moveTo>
                      <a:pt x="3356" y="1"/>
                    </a:moveTo>
                    <a:cubicBezTo>
                      <a:pt x="2880" y="1"/>
                      <a:pt x="2397" y="116"/>
                      <a:pt x="1947" y="359"/>
                    </a:cubicBezTo>
                    <a:lnTo>
                      <a:pt x="1947" y="388"/>
                    </a:lnTo>
                    <a:cubicBezTo>
                      <a:pt x="516" y="1160"/>
                      <a:pt x="1" y="2935"/>
                      <a:pt x="774" y="4366"/>
                    </a:cubicBezTo>
                    <a:lnTo>
                      <a:pt x="3635" y="9546"/>
                    </a:lnTo>
                    <a:cubicBezTo>
                      <a:pt x="4180" y="10519"/>
                      <a:pt x="5175" y="11069"/>
                      <a:pt x="6206" y="11069"/>
                    </a:cubicBezTo>
                    <a:cubicBezTo>
                      <a:pt x="6691" y="11069"/>
                      <a:pt x="7184" y="10947"/>
                      <a:pt x="7642" y="10691"/>
                    </a:cubicBezTo>
                    <a:cubicBezTo>
                      <a:pt x="9044" y="9918"/>
                      <a:pt x="9560" y="8144"/>
                      <a:pt x="8787" y="6713"/>
                    </a:cubicBezTo>
                    <a:lnTo>
                      <a:pt x="5925" y="1533"/>
                    </a:lnTo>
                    <a:cubicBezTo>
                      <a:pt x="5395" y="551"/>
                      <a:pt x="4394" y="1"/>
                      <a:pt x="3356"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19"/>
              <p:cNvSpPr/>
              <p:nvPr/>
            </p:nvSpPr>
            <p:spPr>
              <a:xfrm>
                <a:off x="2227624" y="2483556"/>
                <a:ext cx="36978" cy="54249"/>
              </a:xfrm>
              <a:custGeom>
                <a:avLst/>
                <a:gdLst/>
                <a:ahLst/>
                <a:cxnLst/>
                <a:rect l="l" t="t" r="r" b="b"/>
                <a:pathLst>
                  <a:path w="516" h="757" extrusionOk="0">
                    <a:moveTo>
                      <a:pt x="58" y="1"/>
                    </a:moveTo>
                    <a:cubicBezTo>
                      <a:pt x="29" y="29"/>
                      <a:pt x="1" y="58"/>
                      <a:pt x="29" y="86"/>
                    </a:cubicBezTo>
                    <a:lnTo>
                      <a:pt x="373" y="716"/>
                    </a:lnTo>
                    <a:cubicBezTo>
                      <a:pt x="393" y="736"/>
                      <a:pt x="413" y="757"/>
                      <a:pt x="434" y="757"/>
                    </a:cubicBezTo>
                    <a:cubicBezTo>
                      <a:pt x="442" y="757"/>
                      <a:pt x="450" y="753"/>
                      <a:pt x="459" y="745"/>
                    </a:cubicBezTo>
                    <a:cubicBezTo>
                      <a:pt x="487" y="745"/>
                      <a:pt x="516" y="687"/>
                      <a:pt x="487" y="659"/>
                    </a:cubicBezTo>
                    <a:lnTo>
                      <a:pt x="144" y="29"/>
                    </a:lnTo>
                    <a:cubicBezTo>
                      <a:pt x="115" y="1"/>
                      <a:pt x="87" y="1"/>
                      <a:pt x="5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19"/>
              <p:cNvSpPr/>
              <p:nvPr/>
            </p:nvSpPr>
            <p:spPr>
              <a:xfrm>
                <a:off x="1965121" y="2005706"/>
                <a:ext cx="229753" cy="406117"/>
              </a:xfrm>
              <a:custGeom>
                <a:avLst/>
                <a:gdLst/>
                <a:ahLst/>
                <a:cxnLst/>
                <a:rect l="l" t="t" r="r" b="b"/>
                <a:pathLst>
                  <a:path w="3206" h="5667" extrusionOk="0">
                    <a:moveTo>
                      <a:pt x="29" y="0"/>
                    </a:moveTo>
                    <a:cubicBezTo>
                      <a:pt x="1" y="29"/>
                      <a:pt x="1" y="86"/>
                      <a:pt x="29" y="115"/>
                    </a:cubicBezTo>
                    <a:lnTo>
                      <a:pt x="659" y="1202"/>
                    </a:lnTo>
                    <a:cubicBezTo>
                      <a:pt x="659" y="1223"/>
                      <a:pt x="673" y="1243"/>
                      <a:pt x="692" y="1243"/>
                    </a:cubicBezTo>
                    <a:cubicBezTo>
                      <a:pt x="699" y="1243"/>
                      <a:pt x="708" y="1239"/>
                      <a:pt x="716" y="1231"/>
                    </a:cubicBezTo>
                    <a:cubicBezTo>
                      <a:pt x="745" y="1231"/>
                      <a:pt x="773" y="1174"/>
                      <a:pt x="745" y="1145"/>
                    </a:cubicBezTo>
                    <a:lnTo>
                      <a:pt x="115" y="29"/>
                    </a:lnTo>
                    <a:cubicBezTo>
                      <a:pt x="86" y="0"/>
                      <a:pt x="58" y="0"/>
                      <a:pt x="29" y="0"/>
                    </a:cubicBezTo>
                    <a:close/>
                    <a:moveTo>
                      <a:pt x="1285" y="2221"/>
                    </a:moveTo>
                    <a:cubicBezTo>
                      <a:pt x="1277" y="2221"/>
                      <a:pt x="1268" y="2224"/>
                      <a:pt x="1260" y="2233"/>
                    </a:cubicBezTo>
                    <a:cubicBezTo>
                      <a:pt x="1231" y="2261"/>
                      <a:pt x="1231" y="2290"/>
                      <a:pt x="1231" y="2318"/>
                    </a:cubicBezTo>
                    <a:lnTo>
                      <a:pt x="1861" y="3435"/>
                    </a:lnTo>
                    <a:cubicBezTo>
                      <a:pt x="1861" y="3449"/>
                      <a:pt x="1868" y="3456"/>
                      <a:pt x="1879" y="3456"/>
                    </a:cubicBezTo>
                    <a:cubicBezTo>
                      <a:pt x="1889" y="3456"/>
                      <a:pt x="1904" y="3449"/>
                      <a:pt x="1918" y="3435"/>
                    </a:cubicBezTo>
                    <a:cubicBezTo>
                      <a:pt x="1947" y="3435"/>
                      <a:pt x="1975" y="3377"/>
                      <a:pt x="1947" y="3377"/>
                    </a:cubicBezTo>
                    <a:lnTo>
                      <a:pt x="1346" y="2261"/>
                    </a:lnTo>
                    <a:cubicBezTo>
                      <a:pt x="1325" y="2241"/>
                      <a:pt x="1305" y="2221"/>
                      <a:pt x="1285" y="2221"/>
                    </a:cubicBezTo>
                    <a:close/>
                    <a:moveTo>
                      <a:pt x="2530" y="4443"/>
                    </a:moveTo>
                    <a:cubicBezTo>
                      <a:pt x="2519" y="4443"/>
                      <a:pt x="2505" y="4451"/>
                      <a:pt x="2490" y="4465"/>
                    </a:cubicBezTo>
                    <a:cubicBezTo>
                      <a:pt x="2462" y="4465"/>
                      <a:pt x="2462" y="4493"/>
                      <a:pt x="2462" y="4522"/>
                    </a:cubicBezTo>
                    <a:lnTo>
                      <a:pt x="3063" y="5638"/>
                    </a:lnTo>
                    <a:cubicBezTo>
                      <a:pt x="3091" y="5667"/>
                      <a:pt x="3120" y="5667"/>
                      <a:pt x="3149" y="5667"/>
                    </a:cubicBezTo>
                    <a:cubicBezTo>
                      <a:pt x="3177" y="5638"/>
                      <a:pt x="3206" y="5610"/>
                      <a:pt x="3177" y="5581"/>
                    </a:cubicBezTo>
                    <a:lnTo>
                      <a:pt x="2548" y="4465"/>
                    </a:lnTo>
                    <a:cubicBezTo>
                      <a:pt x="2548" y="4451"/>
                      <a:pt x="2540" y="4443"/>
                      <a:pt x="2530" y="4443"/>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19"/>
              <p:cNvSpPr/>
              <p:nvPr/>
            </p:nvSpPr>
            <p:spPr>
              <a:xfrm>
                <a:off x="1897471" y="1881800"/>
                <a:ext cx="34900" cy="54249"/>
              </a:xfrm>
              <a:custGeom>
                <a:avLst/>
                <a:gdLst/>
                <a:ahLst/>
                <a:cxnLst/>
                <a:rect l="l" t="t" r="r" b="b"/>
                <a:pathLst>
                  <a:path w="487" h="757" extrusionOk="0">
                    <a:moveTo>
                      <a:pt x="54" y="0"/>
                    </a:moveTo>
                    <a:cubicBezTo>
                      <a:pt x="45" y="0"/>
                      <a:pt x="37" y="4"/>
                      <a:pt x="29" y="12"/>
                    </a:cubicBezTo>
                    <a:cubicBezTo>
                      <a:pt x="0" y="12"/>
                      <a:pt x="0" y="69"/>
                      <a:pt x="0" y="98"/>
                    </a:cubicBezTo>
                    <a:lnTo>
                      <a:pt x="372" y="728"/>
                    </a:lnTo>
                    <a:cubicBezTo>
                      <a:pt x="372" y="756"/>
                      <a:pt x="401" y="756"/>
                      <a:pt x="458" y="756"/>
                    </a:cubicBezTo>
                    <a:cubicBezTo>
                      <a:pt x="458" y="728"/>
                      <a:pt x="487" y="699"/>
                      <a:pt x="458" y="670"/>
                    </a:cubicBezTo>
                    <a:lnTo>
                      <a:pt x="115" y="41"/>
                    </a:lnTo>
                    <a:cubicBezTo>
                      <a:pt x="94" y="21"/>
                      <a:pt x="74" y="0"/>
                      <a:pt x="5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 name="Google Shape;754;p19"/>
              <p:cNvSpPr/>
              <p:nvPr/>
            </p:nvSpPr>
            <p:spPr>
              <a:xfrm>
                <a:off x="2068245" y="2483126"/>
                <a:ext cx="141034" cy="111580"/>
              </a:xfrm>
              <a:custGeom>
                <a:avLst/>
                <a:gdLst/>
                <a:ahLst/>
                <a:cxnLst/>
                <a:rect l="l" t="t" r="r" b="b"/>
                <a:pathLst>
                  <a:path w="1968" h="1557" extrusionOk="0">
                    <a:moveTo>
                      <a:pt x="960" y="1"/>
                    </a:moveTo>
                    <a:cubicBezTo>
                      <a:pt x="392" y="1"/>
                      <a:pt x="1" y="621"/>
                      <a:pt x="279" y="1151"/>
                    </a:cubicBezTo>
                    <a:cubicBezTo>
                      <a:pt x="417" y="1409"/>
                      <a:pt x="693" y="1557"/>
                      <a:pt x="983" y="1557"/>
                    </a:cubicBezTo>
                    <a:cubicBezTo>
                      <a:pt x="1112" y="1557"/>
                      <a:pt x="1243" y="1528"/>
                      <a:pt x="1366" y="1466"/>
                    </a:cubicBezTo>
                    <a:cubicBezTo>
                      <a:pt x="1967" y="1123"/>
                      <a:pt x="1853" y="207"/>
                      <a:pt x="1194" y="35"/>
                    </a:cubicBezTo>
                    <a:cubicBezTo>
                      <a:pt x="1114" y="12"/>
                      <a:pt x="1036" y="1"/>
                      <a:pt x="96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19"/>
              <p:cNvSpPr/>
              <p:nvPr/>
            </p:nvSpPr>
            <p:spPr>
              <a:xfrm>
                <a:off x="2079997" y="2492658"/>
                <a:ext cx="110433" cy="91729"/>
              </a:xfrm>
              <a:custGeom>
                <a:avLst/>
                <a:gdLst/>
                <a:ahLst/>
                <a:cxnLst/>
                <a:rect l="l" t="t" r="r" b="b"/>
                <a:pathLst>
                  <a:path w="1541" h="1280" extrusionOk="0">
                    <a:moveTo>
                      <a:pt x="807" y="0"/>
                    </a:moveTo>
                    <a:cubicBezTo>
                      <a:pt x="710" y="0"/>
                      <a:pt x="611" y="23"/>
                      <a:pt x="515" y="74"/>
                    </a:cubicBezTo>
                    <a:cubicBezTo>
                      <a:pt x="0" y="331"/>
                      <a:pt x="86" y="1076"/>
                      <a:pt x="630" y="1247"/>
                    </a:cubicBezTo>
                    <a:cubicBezTo>
                      <a:pt x="690" y="1269"/>
                      <a:pt x="753" y="1280"/>
                      <a:pt x="815" y="1280"/>
                    </a:cubicBezTo>
                    <a:cubicBezTo>
                      <a:pt x="1077" y="1280"/>
                      <a:pt x="1333" y="1096"/>
                      <a:pt x="1403" y="818"/>
                    </a:cubicBezTo>
                    <a:cubicBezTo>
                      <a:pt x="1540" y="381"/>
                      <a:pt x="1199" y="0"/>
                      <a:pt x="80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19"/>
              <p:cNvSpPr/>
              <p:nvPr/>
            </p:nvSpPr>
            <p:spPr>
              <a:xfrm>
                <a:off x="2110741" y="2512293"/>
                <a:ext cx="55468" cy="53389"/>
              </a:xfrm>
              <a:custGeom>
                <a:avLst/>
                <a:gdLst/>
                <a:ahLst/>
                <a:cxnLst/>
                <a:rect l="l" t="t" r="r" b="b"/>
                <a:pathLst>
                  <a:path w="774" h="745" extrusionOk="0">
                    <a:moveTo>
                      <a:pt x="115" y="0"/>
                    </a:moveTo>
                    <a:lnTo>
                      <a:pt x="0" y="143"/>
                    </a:lnTo>
                    <a:lnTo>
                      <a:pt x="630" y="744"/>
                    </a:lnTo>
                    <a:lnTo>
                      <a:pt x="773" y="601"/>
                    </a:lnTo>
                    <a:lnTo>
                      <a:pt x="115"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 name="Google Shape;757;p19"/>
              <p:cNvSpPr/>
              <p:nvPr/>
            </p:nvSpPr>
            <p:spPr>
              <a:xfrm>
                <a:off x="1997943" y="2344315"/>
                <a:ext cx="132362" cy="112512"/>
              </a:xfrm>
              <a:custGeom>
                <a:avLst/>
                <a:gdLst/>
                <a:ahLst/>
                <a:cxnLst/>
                <a:rect l="l" t="t" r="r" b="b"/>
                <a:pathLst>
                  <a:path w="1847" h="1570" extrusionOk="0">
                    <a:moveTo>
                      <a:pt x="871" y="0"/>
                    </a:moveTo>
                    <a:cubicBezTo>
                      <a:pt x="563" y="0"/>
                      <a:pt x="262" y="173"/>
                      <a:pt x="144" y="513"/>
                    </a:cubicBezTo>
                    <a:cubicBezTo>
                      <a:pt x="0" y="913"/>
                      <a:pt x="201" y="1371"/>
                      <a:pt x="630" y="1514"/>
                    </a:cubicBezTo>
                    <a:cubicBezTo>
                      <a:pt x="727" y="1552"/>
                      <a:pt x="824" y="1570"/>
                      <a:pt x="916" y="1570"/>
                    </a:cubicBezTo>
                    <a:cubicBezTo>
                      <a:pt x="1447" y="1570"/>
                      <a:pt x="1847" y="992"/>
                      <a:pt x="1603" y="455"/>
                    </a:cubicBezTo>
                    <a:cubicBezTo>
                      <a:pt x="1451" y="151"/>
                      <a:pt x="1158" y="0"/>
                      <a:pt x="87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19"/>
              <p:cNvSpPr/>
              <p:nvPr/>
            </p:nvSpPr>
            <p:spPr>
              <a:xfrm>
                <a:off x="2004464" y="2355422"/>
                <a:ext cx="112512" cy="91156"/>
              </a:xfrm>
              <a:custGeom>
                <a:avLst/>
                <a:gdLst/>
                <a:ahLst/>
                <a:cxnLst/>
                <a:rect l="l" t="t" r="r" b="b"/>
                <a:pathLst>
                  <a:path w="1570" h="1272" extrusionOk="0">
                    <a:moveTo>
                      <a:pt x="774" y="0"/>
                    </a:moveTo>
                    <a:cubicBezTo>
                      <a:pt x="348" y="0"/>
                      <a:pt x="0" y="461"/>
                      <a:pt x="196" y="901"/>
                    </a:cubicBezTo>
                    <a:cubicBezTo>
                      <a:pt x="301" y="1133"/>
                      <a:pt x="530" y="1272"/>
                      <a:pt x="781" y="1272"/>
                    </a:cubicBezTo>
                    <a:cubicBezTo>
                      <a:pt x="871" y="1272"/>
                      <a:pt x="964" y="1254"/>
                      <a:pt x="1054" y="1216"/>
                    </a:cubicBezTo>
                    <a:cubicBezTo>
                      <a:pt x="1569" y="987"/>
                      <a:pt x="1541" y="243"/>
                      <a:pt x="997" y="43"/>
                    </a:cubicBezTo>
                    <a:cubicBezTo>
                      <a:pt x="922" y="14"/>
                      <a:pt x="847" y="0"/>
                      <a:pt x="7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19"/>
              <p:cNvSpPr/>
              <p:nvPr/>
            </p:nvSpPr>
            <p:spPr>
              <a:xfrm>
                <a:off x="2051290" y="2369755"/>
                <a:ext cx="14404" cy="61631"/>
              </a:xfrm>
              <a:custGeom>
                <a:avLst/>
                <a:gdLst/>
                <a:ahLst/>
                <a:cxnLst/>
                <a:rect l="l" t="t" r="r" b="b"/>
                <a:pathLst>
                  <a:path w="201" h="860" extrusionOk="0">
                    <a:moveTo>
                      <a:pt x="1" y="1"/>
                    </a:moveTo>
                    <a:lnTo>
                      <a:pt x="1" y="859"/>
                    </a:lnTo>
                    <a:lnTo>
                      <a:pt x="201" y="859"/>
                    </a:lnTo>
                    <a:lnTo>
                      <a:pt x="20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19"/>
              <p:cNvSpPr/>
              <p:nvPr/>
            </p:nvSpPr>
            <p:spPr>
              <a:xfrm>
                <a:off x="1924129" y="2206435"/>
                <a:ext cx="125124" cy="112082"/>
              </a:xfrm>
              <a:custGeom>
                <a:avLst/>
                <a:gdLst/>
                <a:ahLst/>
                <a:cxnLst/>
                <a:rect l="l" t="t" r="r" b="b"/>
                <a:pathLst>
                  <a:path w="1746" h="1564" extrusionOk="0">
                    <a:moveTo>
                      <a:pt x="888" y="1"/>
                    </a:moveTo>
                    <a:cubicBezTo>
                      <a:pt x="556" y="1"/>
                      <a:pt x="231" y="199"/>
                      <a:pt x="115" y="548"/>
                    </a:cubicBezTo>
                    <a:cubicBezTo>
                      <a:pt x="0" y="948"/>
                      <a:pt x="229" y="1406"/>
                      <a:pt x="630" y="1521"/>
                    </a:cubicBezTo>
                    <a:cubicBezTo>
                      <a:pt x="711" y="1550"/>
                      <a:pt x="795" y="1564"/>
                      <a:pt x="878" y="1564"/>
                    </a:cubicBezTo>
                    <a:cubicBezTo>
                      <a:pt x="1203" y="1564"/>
                      <a:pt x="1512" y="1353"/>
                      <a:pt x="1603" y="1034"/>
                    </a:cubicBezTo>
                    <a:cubicBezTo>
                      <a:pt x="1746" y="605"/>
                      <a:pt x="1517" y="176"/>
                      <a:pt x="1116" y="33"/>
                    </a:cubicBezTo>
                    <a:cubicBezTo>
                      <a:pt x="1042" y="11"/>
                      <a:pt x="965" y="1"/>
                      <a:pt x="888"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 name="Google Shape;761;p19"/>
              <p:cNvSpPr/>
              <p:nvPr/>
            </p:nvSpPr>
            <p:spPr>
              <a:xfrm>
                <a:off x="1932586" y="2215966"/>
                <a:ext cx="104414" cy="92159"/>
              </a:xfrm>
              <a:custGeom>
                <a:avLst/>
                <a:gdLst/>
                <a:ahLst/>
                <a:cxnLst/>
                <a:rect l="l" t="t" r="r" b="b"/>
                <a:pathLst>
                  <a:path w="1457" h="1286" extrusionOk="0">
                    <a:moveTo>
                      <a:pt x="746" y="0"/>
                    </a:moveTo>
                    <a:cubicBezTo>
                      <a:pt x="350" y="0"/>
                      <a:pt x="1" y="403"/>
                      <a:pt x="140" y="844"/>
                    </a:cubicBezTo>
                    <a:cubicBezTo>
                      <a:pt x="231" y="1134"/>
                      <a:pt x="478" y="1286"/>
                      <a:pt x="731" y="1286"/>
                    </a:cubicBezTo>
                    <a:cubicBezTo>
                      <a:pt x="953" y="1286"/>
                      <a:pt x="1180" y="1170"/>
                      <a:pt x="1313" y="930"/>
                    </a:cubicBezTo>
                    <a:cubicBezTo>
                      <a:pt x="1456" y="615"/>
                      <a:pt x="1342" y="243"/>
                      <a:pt x="1027" y="71"/>
                    </a:cubicBezTo>
                    <a:cubicBezTo>
                      <a:pt x="935" y="22"/>
                      <a:pt x="839" y="0"/>
                      <a:pt x="74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 name="Google Shape;762;p19"/>
              <p:cNvSpPr/>
              <p:nvPr/>
            </p:nvSpPr>
            <p:spPr>
              <a:xfrm>
                <a:off x="1956951" y="2237465"/>
                <a:ext cx="57474" cy="49304"/>
              </a:xfrm>
              <a:custGeom>
                <a:avLst/>
                <a:gdLst/>
                <a:ahLst/>
                <a:cxnLst/>
                <a:rect l="l" t="t" r="r" b="b"/>
                <a:pathLst>
                  <a:path w="802" h="688" extrusionOk="0">
                    <a:moveTo>
                      <a:pt x="687" y="0"/>
                    </a:moveTo>
                    <a:lnTo>
                      <a:pt x="0" y="544"/>
                    </a:lnTo>
                    <a:lnTo>
                      <a:pt x="115" y="687"/>
                    </a:lnTo>
                    <a:lnTo>
                      <a:pt x="801" y="172"/>
                    </a:lnTo>
                    <a:lnTo>
                      <a:pt x="687"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 name="Google Shape;763;p19"/>
              <p:cNvSpPr/>
              <p:nvPr/>
            </p:nvSpPr>
            <p:spPr>
              <a:xfrm>
                <a:off x="1849958" y="2068841"/>
                <a:ext cx="133724" cy="112583"/>
              </a:xfrm>
              <a:custGeom>
                <a:avLst/>
                <a:gdLst/>
                <a:ahLst/>
                <a:cxnLst/>
                <a:rect l="l" t="t" r="r" b="b"/>
                <a:pathLst>
                  <a:path w="1866" h="1571" extrusionOk="0">
                    <a:moveTo>
                      <a:pt x="798" y="0"/>
                    </a:moveTo>
                    <a:cubicBezTo>
                      <a:pt x="410" y="0"/>
                      <a:pt x="89" y="324"/>
                      <a:pt x="62" y="722"/>
                    </a:cubicBezTo>
                    <a:cubicBezTo>
                      <a:pt x="1" y="1211"/>
                      <a:pt x="405" y="1570"/>
                      <a:pt x="828" y="1570"/>
                    </a:cubicBezTo>
                    <a:cubicBezTo>
                      <a:pt x="999" y="1570"/>
                      <a:pt x="1173" y="1512"/>
                      <a:pt x="1321" y="1380"/>
                    </a:cubicBezTo>
                    <a:cubicBezTo>
                      <a:pt x="1865" y="922"/>
                      <a:pt x="1579" y="64"/>
                      <a:pt x="892" y="6"/>
                    </a:cubicBezTo>
                    <a:cubicBezTo>
                      <a:pt x="860" y="2"/>
                      <a:pt x="829" y="0"/>
                      <a:pt x="79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 name="Google Shape;764;p19"/>
              <p:cNvSpPr/>
              <p:nvPr/>
            </p:nvSpPr>
            <p:spPr>
              <a:xfrm>
                <a:off x="1858486" y="2079017"/>
                <a:ext cx="99397" cy="90941"/>
              </a:xfrm>
              <a:custGeom>
                <a:avLst/>
                <a:gdLst/>
                <a:ahLst/>
                <a:cxnLst/>
                <a:rect l="l" t="t" r="r" b="b"/>
                <a:pathLst>
                  <a:path w="1387" h="1269" extrusionOk="0">
                    <a:moveTo>
                      <a:pt x="709" y="1"/>
                    </a:moveTo>
                    <a:cubicBezTo>
                      <a:pt x="574" y="1"/>
                      <a:pt x="435" y="46"/>
                      <a:pt x="315" y="151"/>
                    </a:cubicBezTo>
                    <a:cubicBezTo>
                      <a:pt x="29" y="351"/>
                      <a:pt x="0" y="752"/>
                      <a:pt x="229" y="1038"/>
                    </a:cubicBezTo>
                    <a:cubicBezTo>
                      <a:pt x="356" y="1196"/>
                      <a:pt x="533" y="1269"/>
                      <a:pt x="709" y="1269"/>
                    </a:cubicBezTo>
                    <a:cubicBezTo>
                      <a:pt x="1011" y="1269"/>
                      <a:pt x="1309" y="1056"/>
                      <a:pt x="1345" y="694"/>
                    </a:cubicBezTo>
                    <a:cubicBezTo>
                      <a:pt x="1387" y="303"/>
                      <a:pt x="1057" y="1"/>
                      <a:pt x="70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 name="Google Shape;765;p19"/>
              <p:cNvSpPr/>
              <p:nvPr/>
            </p:nvSpPr>
            <p:spPr>
              <a:xfrm>
                <a:off x="1876903" y="2110262"/>
                <a:ext cx="63709" cy="28809"/>
              </a:xfrm>
              <a:custGeom>
                <a:avLst/>
                <a:gdLst/>
                <a:ahLst/>
                <a:cxnLst/>
                <a:rect l="l" t="t" r="r" b="b"/>
                <a:pathLst>
                  <a:path w="889" h="402" extrusionOk="0">
                    <a:moveTo>
                      <a:pt x="831" y="1"/>
                    </a:moveTo>
                    <a:lnTo>
                      <a:pt x="1" y="201"/>
                    </a:lnTo>
                    <a:lnTo>
                      <a:pt x="58" y="402"/>
                    </a:lnTo>
                    <a:lnTo>
                      <a:pt x="888" y="201"/>
                    </a:lnTo>
                    <a:lnTo>
                      <a:pt x="83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 name="Google Shape;766;p19"/>
              <p:cNvSpPr/>
              <p:nvPr/>
            </p:nvSpPr>
            <p:spPr>
              <a:xfrm>
                <a:off x="1776431" y="1929814"/>
                <a:ext cx="112870" cy="112870"/>
              </a:xfrm>
              <a:custGeom>
                <a:avLst/>
                <a:gdLst/>
                <a:ahLst/>
                <a:cxnLst/>
                <a:rect l="l" t="t" r="r" b="b"/>
                <a:pathLst>
                  <a:path w="1575" h="1575" extrusionOk="0">
                    <a:moveTo>
                      <a:pt x="802" y="0"/>
                    </a:moveTo>
                    <a:cubicBezTo>
                      <a:pt x="373" y="0"/>
                      <a:pt x="1" y="372"/>
                      <a:pt x="1" y="802"/>
                    </a:cubicBezTo>
                    <a:cubicBezTo>
                      <a:pt x="1" y="1231"/>
                      <a:pt x="373" y="1574"/>
                      <a:pt x="802" y="1574"/>
                    </a:cubicBezTo>
                    <a:cubicBezTo>
                      <a:pt x="1231" y="1574"/>
                      <a:pt x="1575" y="1231"/>
                      <a:pt x="1575" y="802"/>
                    </a:cubicBezTo>
                    <a:cubicBezTo>
                      <a:pt x="1575" y="372"/>
                      <a:pt x="1231" y="0"/>
                      <a:pt x="80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 name="Google Shape;767;p19"/>
              <p:cNvSpPr/>
              <p:nvPr/>
            </p:nvSpPr>
            <p:spPr>
              <a:xfrm>
                <a:off x="1772346" y="1941567"/>
                <a:ext cx="109645" cy="90439"/>
              </a:xfrm>
              <a:custGeom>
                <a:avLst/>
                <a:gdLst/>
                <a:ahLst/>
                <a:cxnLst/>
                <a:rect l="l" t="t" r="r" b="b"/>
                <a:pathLst>
                  <a:path w="1530" h="1262" extrusionOk="0">
                    <a:moveTo>
                      <a:pt x="876" y="0"/>
                    </a:moveTo>
                    <a:cubicBezTo>
                      <a:pt x="843" y="0"/>
                      <a:pt x="808" y="3"/>
                      <a:pt x="773" y="8"/>
                    </a:cubicBezTo>
                    <a:cubicBezTo>
                      <a:pt x="229" y="37"/>
                      <a:pt x="0" y="752"/>
                      <a:pt x="458" y="1124"/>
                    </a:cubicBezTo>
                    <a:cubicBezTo>
                      <a:pt x="576" y="1219"/>
                      <a:pt x="712" y="1261"/>
                      <a:pt x="845" y="1261"/>
                    </a:cubicBezTo>
                    <a:cubicBezTo>
                      <a:pt x="1196" y="1261"/>
                      <a:pt x="1530" y="967"/>
                      <a:pt x="1489" y="552"/>
                    </a:cubicBezTo>
                    <a:cubicBezTo>
                      <a:pt x="1463" y="241"/>
                      <a:pt x="1202" y="0"/>
                      <a:pt x="87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 name="Google Shape;768;p19"/>
              <p:cNvSpPr/>
              <p:nvPr/>
            </p:nvSpPr>
            <p:spPr>
              <a:xfrm>
                <a:off x="1815416" y="1956473"/>
                <a:ext cx="34900" cy="63637"/>
              </a:xfrm>
              <a:custGeom>
                <a:avLst/>
                <a:gdLst/>
                <a:ahLst/>
                <a:cxnLst/>
                <a:rect l="l" t="t" r="r" b="b"/>
                <a:pathLst>
                  <a:path w="487" h="888" extrusionOk="0">
                    <a:moveTo>
                      <a:pt x="287" y="0"/>
                    </a:moveTo>
                    <a:lnTo>
                      <a:pt x="0" y="802"/>
                    </a:lnTo>
                    <a:lnTo>
                      <a:pt x="201" y="888"/>
                    </a:lnTo>
                    <a:lnTo>
                      <a:pt x="487" y="58"/>
                    </a:lnTo>
                    <a:lnTo>
                      <a:pt x="287"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 name="Google Shape;769;p19"/>
              <p:cNvSpPr/>
              <p:nvPr/>
            </p:nvSpPr>
            <p:spPr>
              <a:xfrm>
                <a:off x="1958958" y="1824971"/>
                <a:ext cx="128564" cy="112512"/>
              </a:xfrm>
              <a:custGeom>
                <a:avLst/>
                <a:gdLst/>
                <a:ahLst/>
                <a:cxnLst/>
                <a:rect l="l" t="t" r="r" b="b"/>
                <a:pathLst>
                  <a:path w="1794" h="1570" extrusionOk="0">
                    <a:moveTo>
                      <a:pt x="872" y="1"/>
                    </a:moveTo>
                    <a:cubicBezTo>
                      <a:pt x="754" y="1"/>
                      <a:pt x="633" y="28"/>
                      <a:pt x="516" y="90"/>
                    </a:cubicBezTo>
                    <a:cubicBezTo>
                      <a:pt x="115" y="319"/>
                      <a:pt x="1" y="805"/>
                      <a:pt x="201" y="1177"/>
                    </a:cubicBezTo>
                    <a:cubicBezTo>
                      <a:pt x="353" y="1444"/>
                      <a:pt x="618" y="1570"/>
                      <a:pt x="881" y="1570"/>
                    </a:cubicBezTo>
                    <a:cubicBezTo>
                      <a:pt x="1211" y="1570"/>
                      <a:pt x="1536" y="1372"/>
                      <a:pt x="1632" y="1005"/>
                    </a:cubicBezTo>
                    <a:cubicBezTo>
                      <a:pt x="1793" y="475"/>
                      <a:pt x="1360" y="1"/>
                      <a:pt x="87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 name="Google Shape;770;p19"/>
              <p:cNvSpPr/>
              <p:nvPr/>
            </p:nvSpPr>
            <p:spPr>
              <a:xfrm>
                <a:off x="1971284" y="1836365"/>
                <a:ext cx="104629" cy="91729"/>
              </a:xfrm>
              <a:custGeom>
                <a:avLst/>
                <a:gdLst/>
                <a:ahLst/>
                <a:cxnLst/>
                <a:rect l="l" t="t" r="r" b="b"/>
                <a:pathLst>
                  <a:path w="1460" h="1280" extrusionOk="0">
                    <a:moveTo>
                      <a:pt x="718" y="0"/>
                    </a:moveTo>
                    <a:cubicBezTo>
                      <a:pt x="487" y="0"/>
                      <a:pt x="265" y="137"/>
                      <a:pt x="143" y="360"/>
                    </a:cubicBezTo>
                    <a:cubicBezTo>
                      <a:pt x="0" y="675"/>
                      <a:pt x="115" y="1047"/>
                      <a:pt x="430" y="1219"/>
                    </a:cubicBezTo>
                    <a:cubicBezTo>
                      <a:pt x="520" y="1260"/>
                      <a:pt x="617" y="1279"/>
                      <a:pt x="714" y="1279"/>
                    </a:cubicBezTo>
                    <a:cubicBezTo>
                      <a:pt x="953" y="1279"/>
                      <a:pt x="1186" y="1157"/>
                      <a:pt x="1288" y="932"/>
                    </a:cubicBezTo>
                    <a:cubicBezTo>
                      <a:pt x="1460" y="618"/>
                      <a:pt x="1317" y="217"/>
                      <a:pt x="1002" y="74"/>
                    </a:cubicBezTo>
                    <a:cubicBezTo>
                      <a:pt x="910" y="24"/>
                      <a:pt x="813" y="0"/>
                      <a:pt x="7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19"/>
              <p:cNvSpPr/>
              <p:nvPr/>
            </p:nvSpPr>
            <p:spPr>
              <a:xfrm>
                <a:off x="2034849" y="1963998"/>
                <a:ext cx="127203" cy="112153"/>
              </a:xfrm>
              <a:custGeom>
                <a:avLst/>
                <a:gdLst/>
                <a:ahLst/>
                <a:cxnLst/>
                <a:rect l="l" t="t" r="r" b="b"/>
                <a:pathLst>
                  <a:path w="1775" h="1565" extrusionOk="0">
                    <a:moveTo>
                      <a:pt x="893" y="1"/>
                    </a:moveTo>
                    <a:cubicBezTo>
                      <a:pt x="786" y="1"/>
                      <a:pt x="678" y="22"/>
                      <a:pt x="573" y="67"/>
                    </a:cubicBezTo>
                    <a:cubicBezTo>
                      <a:pt x="172" y="239"/>
                      <a:pt x="1" y="697"/>
                      <a:pt x="172" y="1097"/>
                    </a:cubicBezTo>
                    <a:cubicBezTo>
                      <a:pt x="299" y="1393"/>
                      <a:pt x="582" y="1564"/>
                      <a:pt x="883" y="1564"/>
                    </a:cubicBezTo>
                    <a:cubicBezTo>
                      <a:pt x="989" y="1564"/>
                      <a:pt x="1098" y="1543"/>
                      <a:pt x="1203" y="1498"/>
                    </a:cubicBezTo>
                    <a:cubicBezTo>
                      <a:pt x="1603" y="1326"/>
                      <a:pt x="1775" y="868"/>
                      <a:pt x="1603" y="468"/>
                    </a:cubicBezTo>
                    <a:cubicBezTo>
                      <a:pt x="1476" y="172"/>
                      <a:pt x="1193" y="1"/>
                      <a:pt x="89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 name="Google Shape;772;p19"/>
              <p:cNvSpPr/>
              <p:nvPr/>
            </p:nvSpPr>
            <p:spPr>
              <a:xfrm>
                <a:off x="2047176" y="1974317"/>
                <a:ext cx="102622" cy="91514"/>
              </a:xfrm>
              <a:custGeom>
                <a:avLst/>
                <a:gdLst/>
                <a:ahLst/>
                <a:cxnLst/>
                <a:rect l="l" t="t" r="r" b="b"/>
                <a:pathLst>
                  <a:path w="1432" h="1277" extrusionOk="0">
                    <a:moveTo>
                      <a:pt x="732" y="0"/>
                    </a:moveTo>
                    <a:cubicBezTo>
                      <a:pt x="611" y="0"/>
                      <a:pt x="486" y="38"/>
                      <a:pt x="372" y="123"/>
                    </a:cubicBezTo>
                    <a:cubicBezTo>
                      <a:pt x="86" y="295"/>
                      <a:pt x="0" y="696"/>
                      <a:pt x="201" y="982"/>
                    </a:cubicBezTo>
                    <a:cubicBezTo>
                      <a:pt x="331" y="1183"/>
                      <a:pt x="530" y="1277"/>
                      <a:pt x="726" y="1277"/>
                    </a:cubicBezTo>
                    <a:cubicBezTo>
                      <a:pt x="1004" y="1277"/>
                      <a:pt x="1278" y="1089"/>
                      <a:pt x="1345" y="753"/>
                    </a:cubicBezTo>
                    <a:cubicBezTo>
                      <a:pt x="1431" y="344"/>
                      <a:pt x="1097" y="0"/>
                      <a:pt x="73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19"/>
              <p:cNvSpPr/>
              <p:nvPr/>
            </p:nvSpPr>
            <p:spPr>
              <a:xfrm>
                <a:off x="2069750" y="1997464"/>
                <a:ext cx="59552" cy="45220"/>
              </a:xfrm>
              <a:custGeom>
                <a:avLst/>
                <a:gdLst/>
                <a:ahLst/>
                <a:cxnLst/>
                <a:rect l="l" t="t" r="r" b="b"/>
                <a:pathLst>
                  <a:path w="831" h="631" extrusionOk="0">
                    <a:moveTo>
                      <a:pt x="86" y="1"/>
                    </a:moveTo>
                    <a:lnTo>
                      <a:pt x="0" y="173"/>
                    </a:lnTo>
                    <a:lnTo>
                      <a:pt x="716" y="630"/>
                    </a:lnTo>
                    <a:lnTo>
                      <a:pt x="830" y="459"/>
                    </a:lnTo>
                    <a:lnTo>
                      <a:pt x="86"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p19"/>
              <p:cNvSpPr/>
              <p:nvPr/>
            </p:nvSpPr>
            <p:spPr>
              <a:xfrm>
                <a:off x="2100493" y="2102093"/>
                <a:ext cx="148702" cy="113085"/>
              </a:xfrm>
              <a:custGeom>
                <a:avLst/>
                <a:gdLst/>
                <a:ahLst/>
                <a:cxnLst/>
                <a:rect l="l" t="t" r="r" b="b"/>
                <a:pathLst>
                  <a:path w="2075" h="1578" extrusionOk="0">
                    <a:moveTo>
                      <a:pt x="1052" y="1"/>
                    </a:moveTo>
                    <a:cubicBezTo>
                      <a:pt x="874" y="1"/>
                      <a:pt x="695" y="59"/>
                      <a:pt x="544" y="172"/>
                    </a:cubicBezTo>
                    <a:cubicBezTo>
                      <a:pt x="0" y="601"/>
                      <a:pt x="258" y="1489"/>
                      <a:pt x="945" y="1574"/>
                    </a:cubicBezTo>
                    <a:cubicBezTo>
                      <a:pt x="969" y="1576"/>
                      <a:pt x="993" y="1577"/>
                      <a:pt x="1017" y="1577"/>
                    </a:cubicBezTo>
                    <a:cubicBezTo>
                      <a:pt x="1689" y="1577"/>
                      <a:pt x="2075" y="812"/>
                      <a:pt x="1660" y="287"/>
                    </a:cubicBezTo>
                    <a:cubicBezTo>
                      <a:pt x="1500" y="94"/>
                      <a:pt x="1277" y="1"/>
                      <a:pt x="105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 name="Google Shape;775;p19"/>
              <p:cNvSpPr/>
              <p:nvPr/>
            </p:nvSpPr>
            <p:spPr>
              <a:xfrm>
                <a:off x="2113894" y="2112054"/>
                <a:ext cx="107638" cy="92159"/>
              </a:xfrm>
              <a:custGeom>
                <a:avLst/>
                <a:gdLst/>
                <a:ahLst/>
                <a:cxnLst/>
                <a:rect l="l" t="t" r="r" b="b"/>
                <a:pathLst>
                  <a:path w="1502" h="1286" extrusionOk="0">
                    <a:moveTo>
                      <a:pt x="832" y="1"/>
                    </a:moveTo>
                    <a:cubicBezTo>
                      <a:pt x="302" y="1"/>
                      <a:pt x="0" y="624"/>
                      <a:pt x="357" y="1063"/>
                    </a:cubicBezTo>
                    <a:cubicBezTo>
                      <a:pt x="490" y="1216"/>
                      <a:pt x="666" y="1286"/>
                      <a:pt x="839" y="1286"/>
                    </a:cubicBezTo>
                    <a:cubicBezTo>
                      <a:pt x="1152" y="1286"/>
                      <a:pt x="1455" y="1060"/>
                      <a:pt x="1473" y="691"/>
                    </a:cubicBezTo>
                    <a:cubicBezTo>
                      <a:pt x="1502" y="348"/>
                      <a:pt x="1244" y="33"/>
                      <a:pt x="901" y="4"/>
                    </a:cubicBezTo>
                    <a:cubicBezTo>
                      <a:pt x="877" y="2"/>
                      <a:pt x="854" y="1"/>
                      <a:pt x="83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 name="Google Shape;776;p19"/>
              <p:cNvSpPr/>
              <p:nvPr/>
            </p:nvSpPr>
            <p:spPr>
              <a:xfrm>
                <a:off x="2143563" y="2141078"/>
                <a:ext cx="63637" cy="34900"/>
              </a:xfrm>
              <a:custGeom>
                <a:avLst/>
                <a:gdLst/>
                <a:ahLst/>
                <a:cxnLst/>
                <a:rect l="l" t="t" r="r" b="b"/>
                <a:pathLst>
                  <a:path w="888" h="487" extrusionOk="0">
                    <a:moveTo>
                      <a:pt x="830" y="0"/>
                    </a:moveTo>
                    <a:lnTo>
                      <a:pt x="0" y="286"/>
                    </a:lnTo>
                    <a:lnTo>
                      <a:pt x="86" y="487"/>
                    </a:lnTo>
                    <a:lnTo>
                      <a:pt x="888" y="172"/>
                    </a:lnTo>
                    <a:lnTo>
                      <a:pt x="83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 name="Google Shape;777;p19"/>
              <p:cNvSpPr/>
              <p:nvPr/>
            </p:nvSpPr>
            <p:spPr>
              <a:xfrm>
                <a:off x="2186633" y="2239256"/>
                <a:ext cx="127203" cy="112870"/>
              </a:xfrm>
              <a:custGeom>
                <a:avLst/>
                <a:gdLst/>
                <a:ahLst/>
                <a:cxnLst/>
                <a:rect l="l" t="t" r="r" b="b"/>
                <a:pathLst>
                  <a:path w="1775" h="1575" extrusionOk="0">
                    <a:moveTo>
                      <a:pt x="875" y="0"/>
                    </a:moveTo>
                    <a:cubicBezTo>
                      <a:pt x="612" y="0"/>
                      <a:pt x="360" y="134"/>
                      <a:pt x="229" y="376"/>
                    </a:cubicBezTo>
                    <a:cubicBezTo>
                      <a:pt x="0" y="748"/>
                      <a:pt x="115" y="1234"/>
                      <a:pt x="487" y="1463"/>
                    </a:cubicBezTo>
                    <a:cubicBezTo>
                      <a:pt x="611" y="1540"/>
                      <a:pt x="748" y="1575"/>
                      <a:pt x="882" y="1575"/>
                    </a:cubicBezTo>
                    <a:cubicBezTo>
                      <a:pt x="1152" y="1575"/>
                      <a:pt x="1412" y="1435"/>
                      <a:pt x="1546" y="1206"/>
                    </a:cubicBezTo>
                    <a:cubicBezTo>
                      <a:pt x="1775" y="834"/>
                      <a:pt x="1660" y="347"/>
                      <a:pt x="1288" y="118"/>
                    </a:cubicBezTo>
                    <a:cubicBezTo>
                      <a:pt x="1159" y="39"/>
                      <a:pt x="1015" y="0"/>
                      <a:pt x="87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 name="Google Shape;778;p19"/>
              <p:cNvSpPr/>
              <p:nvPr/>
            </p:nvSpPr>
            <p:spPr>
              <a:xfrm>
                <a:off x="2197167" y="2250794"/>
                <a:ext cx="110505" cy="91586"/>
              </a:xfrm>
              <a:custGeom>
                <a:avLst/>
                <a:gdLst/>
                <a:ahLst/>
                <a:cxnLst/>
                <a:rect l="l" t="t" r="r" b="b"/>
                <a:pathLst>
                  <a:path w="1542" h="1278" extrusionOk="0">
                    <a:moveTo>
                      <a:pt x="736" y="1"/>
                    </a:moveTo>
                    <a:cubicBezTo>
                      <a:pt x="331" y="1"/>
                      <a:pt x="0" y="404"/>
                      <a:pt x="140" y="845"/>
                    </a:cubicBezTo>
                    <a:cubicBezTo>
                      <a:pt x="232" y="1098"/>
                      <a:pt x="492" y="1278"/>
                      <a:pt x="754" y="1278"/>
                    </a:cubicBezTo>
                    <a:cubicBezTo>
                      <a:pt x="817" y="1278"/>
                      <a:pt x="880" y="1267"/>
                      <a:pt x="941" y="1245"/>
                    </a:cubicBezTo>
                    <a:cubicBezTo>
                      <a:pt x="1485" y="1045"/>
                      <a:pt x="1542" y="329"/>
                      <a:pt x="1027" y="72"/>
                    </a:cubicBezTo>
                    <a:cubicBezTo>
                      <a:pt x="929" y="23"/>
                      <a:pt x="830" y="1"/>
                      <a:pt x="73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19"/>
              <p:cNvSpPr/>
              <p:nvPr/>
            </p:nvSpPr>
            <p:spPr>
              <a:xfrm>
                <a:off x="2223539" y="2270286"/>
                <a:ext cx="55468" cy="51311"/>
              </a:xfrm>
              <a:custGeom>
                <a:avLst/>
                <a:gdLst/>
                <a:ahLst/>
                <a:cxnLst/>
                <a:rect l="l" t="t" r="r" b="b"/>
                <a:pathLst>
                  <a:path w="774" h="716" extrusionOk="0">
                    <a:moveTo>
                      <a:pt x="630" y="0"/>
                    </a:moveTo>
                    <a:lnTo>
                      <a:pt x="1" y="573"/>
                    </a:lnTo>
                    <a:lnTo>
                      <a:pt x="144" y="716"/>
                    </a:lnTo>
                    <a:lnTo>
                      <a:pt x="773" y="115"/>
                    </a:lnTo>
                    <a:lnTo>
                      <a:pt x="63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19"/>
              <p:cNvSpPr/>
              <p:nvPr/>
            </p:nvSpPr>
            <p:spPr>
              <a:xfrm>
                <a:off x="2252276" y="2378498"/>
                <a:ext cx="134226" cy="111723"/>
              </a:xfrm>
              <a:custGeom>
                <a:avLst/>
                <a:gdLst/>
                <a:ahLst/>
                <a:cxnLst/>
                <a:rect l="l" t="t" r="r" b="b"/>
                <a:pathLst>
                  <a:path w="1873" h="1559" extrusionOk="0">
                    <a:moveTo>
                      <a:pt x="1074" y="0"/>
                    </a:moveTo>
                    <a:cubicBezTo>
                      <a:pt x="1041" y="0"/>
                      <a:pt x="1007" y="2"/>
                      <a:pt x="973" y="7"/>
                    </a:cubicBezTo>
                    <a:cubicBezTo>
                      <a:pt x="258" y="64"/>
                      <a:pt x="0" y="923"/>
                      <a:pt x="544" y="1381"/>
                    </a:cubicBezTo>
                    <a:cubicBezTo>
                      <a:pt x="691" y="1503"/>
                      <a:pt x="864" y="1558"/>
                      <a:pt x="1034" y="1558"/>
                    </a:cubicBezTo>
                    <a:cubicBezTo>
                      <a:pt x="1460" y="1558"/>
                      <a:pt x="1873" y="1213"/>
                      <a:pt x="1832" y="722"/>
                    </a:cubicBezTo>
                    <a:cubicBezTo>
                      <a:pt x="1779" y="301"/>
                      <a:pt x="1459" y="0"/>
                      <a:pt x="107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 name="Google Shape;781;p19"/>
              <p:cNvSpPr/>
              <p:nvPr/>
            </p:nvSpPr>
            <p:spPr>
              <a:xfrm>
                <a:off x="2259801" y="2387169"/>
                <a:ext cx="134727" cy="94381"/>
              </a:xfrm>
              <a:custGeom>
                <a:avLst/>
                <a:gdLst/>
                <a:ahLst/>
                <a:cxnLst/>
                <a:rect l="l" t="t" r="r" b="b"/>
                <a:pathLst>
                  <a:path w="1880" h="1317" extrusionOk="0">
                    <a:moveTo>
                      <a:pt x="938" y="1"/>
                    </a:moveTo>
                    <a:cubicBezTo>
                      <a:pt x="413" y="1"/>
                      <a:pt x="0" y="736"/>
                      <a:pt x="553" y="1174"/>
                    </a:cubicBezTo>
                    <a:cubicBezTo>
                      <a:pt x="681" y="1274"/>
                      <a:pt x="815" y="1317"/>
                      <a:pt x="942" y="1317"/>
                    </a:cubicBezTo>
                    <a:cubicBezTo>
                      <a:pt x="1467" y="1317"/>
                      <a:pt x="1879" y="582"/>
                      <a:pt x="1326" y="144"/>
                    </a:cubicBezTo>
                    <a:cubicBezTo>
                      <a:pt x="1198" y="43"/>
                      <a:pt x="1065" y="1"/>
                      <a:pt x="93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 name="Google Shape;782;p19"/>
              <p:cNvSpPr/>
              <p:nvPr/>
            </p:nvSpPr>
            <p:spPr>
              <a:xfrm>
                <a:off x="2295346" y="2419991"/>
                <a:ext cx="63637" cy="28809"/>
              </a:xfrm>
              <a:custGeom>
                <a:avLst/>
                <a:gdLst/>
                <a:ahLst/>
                <a:cxnLst/>
                <a:rect l="l" t="t" r="r" b="b"/>
                <a:pathLst>
                  <a:path w="888" h="402" extrusionOk="0">
                    <a:moveTo>
                      <a:pt x="29" y="0"/>
                    </a:moveTo>
                    <a:lnTo>
                      <a:pt x="0" y="201"/>
                    </a:lnTo>
                    <a:lnTo>
                      <a:pt x="830" y="401"/>
                    </a:lnTo>
                    <a:lnTo>
                      <a:pt x="887" y="201"/>
                    </a:lnTo>
                    <a:lnTo>
                      <a:pt x="29"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 name="Google Shape;783;p19"/>
              <p:cNvSpPr/>
              <p:nvPr/>
            </p:nvSpPr>
            <p:spPr>
              <a:xfrm>
                <a:off x="2260446" y="2536874"/>
                <a:ext cx="72" cy="72"/>
              </a:xfrm>
              <a:custGeom>
                <a:avLst/>
                <a:gdLst/>
                <a:ahLst/>
                <a:cxnLst/>
                <a:rect l="l" t="t" r="r" b="b"/>
                <a:pathLst>
                  <a:path w="1" h="1" extrusionOk="0">
                    <a:moveTo>
                      <a:pt x="1" y="1"/>
                    </a:moveTo>
                    <a:close/>
                  </a:path>
                </a:pathLst>
              </a:custGeom>
              <a:solidFill>
                <a:srgbClr val="59909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19"/>
              <p:cNvSpPr/>
              <p:nvPr/>
            </p:nvSpPr>
            <p:spPr>
              <a:xfrm rot="-5604720">
                <a:off x="991451" y="2753866"/>
                <a:ext cx="153858" cy="143611"/>
              </a:xfrm>
              <a:custGeom>
                <a:avLst/>
                <a:gdLst/>
                <a:ahLst/>
                <a:cxnLst/>
                <a:rect l="l" t="t" r="r" b="b"/>
                <a:pathLst>
                  <a:path w="2147" h="2004" extrusionOk="0">
                    <a:moveTo>
                      <a:pt x="487" y="0"/>
                    </a:moveTo>
                    <a:lnTo>
                      <a:pt x="0" y="544"/>
                    </a:lnTo>
                    <a:lnTo>
                      <a:pt x="1631" y="2004"/>
                    </a:lnTo>
                    <a:lnTo>
                      <a:pt x="2147" y="1431"/>
                    </a:lnTo>
                    <a:lnTo>
                      <a:pt x="4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19"/>
              <p:cNvSpPr/>
              <p:nvPr/>
            </p:nvSpPr>
            <p:spPr>
              <a:xfrm rot="-5604720">
                <a:off x="1036686" y="2566449"/>
                <a:ext cx="326134" cy="342545"/>
              </a:xfrm>
              <a:custGeom>
                <a:avLst/>
                <a:gdLst/>
                <a:ahLst/>
                <a:cxnLst/>
                <a:rect l="l" t="t" r="r" b="b"/>
                <a:pathLst>
                  <a:path w="4551" h="4780" extrusionOk="0">
                    <a:moveTo>
                      <a:pt x="2089" y="0"/>
                    </a:moveTo>
                    <a:lnTo>
                      <a:pt x="1946" y="258"/>
                    </a:lnTo>
                    <a:cubicBezTo>
                      <a:pt x="1689" y="659"/>
                      <a:pt x="1460" y="1088"/>
                      <a:pt x="1260" y="1517"/>
                    </a:cubicBezTo>
                    <a:cubicBezTo>
                      <a:pt x="1145" y="1775"/>
                      <a:pt x="1059" y="2061"/>
                      <a:pt x="1031" y="2319"/>
                    </a:cubicBezTo>
                    <a:cubicBezTo>
                      <a:pt x="973" y="2948"/>
                      <a:pt x="401" y="3807"/>
                      <a:pt x="86" y="4236"/>
                    </a:cubicBezTo>
                    <a:cubicBezTo>
                      <a:pt x="0" y="4379"/>
                      <a:pt x="29" y="4551"/>
                      <a:pt x="143" y="4665"/>
                    </a:cubicBezTo>
                    <a:cubicBezTo>
                      <a:pt x="201" y="4723"/>
                      <a:pt x="286" y="4751"/>
                      <a:pt x="344" y="4780"/>
                    </a:cubicBezTo>
                    <a:cubicBezTo>
                      <a:pt x="430" y="4780"/>
                      <a:pt x="515" y="4723"/>
                      <a:pt x="573" y="4665"/>
                    </a:cubicBezTo>
                    <a:cubicBezTo>
                      <a:pt x="945" y="4322"/>
                      <a:pt x="1746" y="3664"/>
                      <a:pt x="2376" y="3521"/>
                    </a:cubicBezTo>
                    <a:cubicBezTo>
                      <a:pt x="2633" y="3463"/>
                      <a:pt x="2891" y="3349"/>
                      <a:pt x="3120" y="3206"/>
                    </a:cubicBezTo>
                    <a:cubicBezTo>
                      <a:pt x="3549" y="2948"/>
                      <a:pt x="3921" y="2662"/>
                      <a:pt x="4322" y="2376"/>
                    </a:cubicBezTo>
                    <a:cubicBezTo>
                      <a:pt x="4465" y="2261"/>
                      <a:pt x="4551" y="2175"/>
                      <a:pt x="4551" y="2175"/>
                    </a:cubicBezTo>
                    <a:lnTo>
                      <a:pt x="2089"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19"/>
              <p:cNvSpPr/>
              <p:nvPr/>
            </p:nvSpPr>
            <p:spPr>
              <a:xfrm rot="-5604720">
                <a:off x="1039735" y="2599119"/>
                <a:ext cx="219501" cy="209253"/>
              </a:xfrm>
              <a:custGeom>
                <a:avLst/>
                <a:gdLst/>
                <a:ahLst/>
                <a:cxnLst/>
                <a:rect l="l" t="t" r="r" b="b"/>
                <a:pathLst>
                  <a:path w="3063" h="2920" extrusionOk="0">
                    <a:moveTo>
                      <a:pt x="687" y="0"/>
                    </a:moveTo>
                    <a:cubicBezTo>
                      <a:pt x="430" y="401"/>
                      <a:pt x="201" y="830"/>
                      <a:pt x="1" y="1259"/>
                    </a:cubicBezTo>
                    <a:lnTo>
                      <a:pt x="1889" y="2919"/>
                    </a:lnTo>
                    <a:cubicBezTo>
                      <a:pt x="2290" y="2690"/>
                      <a:pt x="2691" y="2404"/>
                      <a:pt x="3063" y="2118"/>
                    </a:cubicBezTo>
                    <a:lnTo>
                      <a:pt x="687"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19"/>
              <p:cNvSpPr/>
              <p:nvPr/>
            </p:nvSpPr>
            <p:spPr>
              <a:xfrm rot="-5604720">
                <a:off x="984205" y="2560906"/>
                <a:ext cx="233905" cy="215416"/>
              </a:xfrm>
              <a:custGeom>
                <a:avLst/>
                <a:gdLst/>
                <a:ahLst/>
                <a:cxnLst/>
                <a:rect l="l" t="t" r="r" b="b"/>
                <a:pathLst>
                  <a:path w="3264" h="3006" extrusionOk="0">
                    <a:moveTo>
                      <a:pt x="401" y="0"/>
                    </a:moveTo>
                    <a:lnTo>
                      <a:pt x="1" y="458"/>
                    </a:lnTo>
                    <a:lnTo>
                      <a:pt x="2863" y="3005"/>
                    </a:lnTo>
                    <a:lnTo>
                      <a:pt x="3263" y="2547"/>
                    </a:lnTo>
                    <a:lnTo>
                      <a:pt x="40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19"/>
              <p:cNvSpPr/>
              <p:nvPr/>
            </p:nvSpPr>
            <p:spPr>
              <a:xfrm rot="-5604720">
                <a:off x="961350" y="2829837"/>
                <a:ext cx="112868" cy="121037"/>
              </a:xfrm>
              <a:custGeom>
                <a:avLst/>
                <a:gdLst/>
                <a:ahLst/>
                <a:cxnLst/>
                <a:rect l="l" t="t" r="r" b="b"/>
                <a:pathLst>
                  <a:path w="1575" h="1689" extrusionOk="0">
                    <a:moveTo>
                      <a:pt x="1231" y="0"/>
                    </a:moveTo>
                    <a:lnTo>
                      <a:pt x="1" y="1374"/>
                    </a:lnTo>
                    <a:lnTo>
                      <a:pt x="373" y="1689"/>
                    </a:lnTo>
                    <a:lnTo>
                      <a:pt x="1575" y="344"/>
                    </a:lnTo>
                    <a:lnTo>
                      <a:pt x="123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19"/>
              <p:cNvSpPr/>
              <p:nvPr/>
            </p:nvSpPr>
            <p:spPr>
              <a:xfrm rot="-5604720">
                <a:off x="650742" y="2900504"/>
                <a:ext cx="424598" cy="384395"/>
              </a:xfrm>
              <a:custGeom>
                <a:avLst/>
                <a:gdLst/>
                <a:ahLst/>
                <a:cxnLst/>
                <a:rect l="l" t="t" r="r" b="b"/>
                <a:pathLst>
                  <a:path w="5925" h="5364" extrusionOk="0">
                    <a:moveTo>
                      <a:pt x="1116" y="1"/>
                    </a:moveTo>
                    <a:cubicBezTo>
                      <a:pt x="847" y="1"/>
                      <a:pt x="576" y="108"/>
                      <a:pt x="373" y="326"/>
                    </a:cubicBezTo>
                    <a:cubicBezTo>
                      <a:pt x="0" y="756"/>
                      <a:pt x="58" y="1414"/>
                      <a:pt x="516" y="1757"/>
                    </a:cubicBezTo>
                    <a:lnTo>
                      <a:pt x="5066" y="5363"/>
                    </a:lnTo>
                    <a:lnTo>
                      <a:pt x="5925" y="4390"/>
                    </a:lnTo>
                    <a:lnTo>
                      <a:pt x="1832" y="298"/>
                    </a:lnTo>
                    <a:cubicBezTo>
                      <a:pt x="1635" y="101"/>
                      <a:pt x="1376" y="1"/>
                      <a:pt x="11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 name="Google Shape;790;p19"/>
              <p:cNvSpPr/>
              <p:nvPr/>
            </p:nvSpPr>
            <p:spPr>
              <a:xfrm rot="-2700000">
                <a:off x="3214673" y="3514046"/>
                <a:ext cx="1187077" cy="319540"/>
              </a:xfrm>
              <a:custGeom>
                <a:avLst/>
                <a:gdLst/>
                <a:ahLst/>
                <a:cxnLst/>
                <a:rect l="l" t="t" r="r" b="b"/>
                <a:pathLst>
                  <a:path w="16565" h="4459" extrusionOk="0">
                    <a:moveTo>
                      <a:pt x="1373" y="0"/>
                    </a:moveTo>
                    <a:cubicBezTo>
                      <a:pt x="1099" y="0"/>
                      <a:pt x="842" y="75"/>
                      <a:pt x="601" y="250"/>
                    </a:cubicBezTo>
                    <a:cubicBezTo>
                      <a:pt x="286" y="450"/>
                      <a:pt x="86" y="765"/>
                      <a:pt x="29" y="1108"/>
                    </a:cubicBezTo>
                    <a:cubicBezTo>
                      <a:pt x="0" y="1337"/>
                      <a:pt x="0" y="1538"/>
                      <a:pt x="57" y="1767"/>
                    </a:cubicBezTo>
                    <a:cubicBezTo>
                      <a:pt x="201" y="2253"/>
                      <a:pt x="630" y="2625"/>
                      <a:pt x="1145" y="2711"/>
                    </a:cubicBezTo>
                    <a:lnTo>
                      <a:pt x="9445" y="4257"/>
                    </a:lnTo>
                    <a:lnTo>
                      <a:pt x="9731" y="4142"/>
                    </a:lnTo>
                    <a:cubicBezTo>
                      <a:pt x="10324" y="3905"/>
                      <a:pt x="10944" y="3777"/>
                      <a:pt x="11563" y="3777"/>
                    </a:cubicBezTo>
                    <a:cubicBezTo>
                      <a:pt x="11840" y="3777"/>
                      <a:pt x="12118" y="3803"/>
                      <a:pt x="12392" y="3856"/>
                    </a:cubicBezTo>
                    <a:lnTo>
                      <a:pt x="15598" y="4371"/>
                    </a:lnTo>
                    <a:lnTo>
                      <a:pt x="16113" y="4457"/>
                    </a:lnTo>
                    <a:cubicBezTo>
                      <a:pt x="16124" y="4458"/>
                      <a:pt x="16135" y="4459"/>
                      <a:pt x="16146" y="4459"/>
                    </a:cubicBezTo>
                    <a:cubicBezTo>
                      <a:pt x="16387" y="4459"/>
                      <a:pt x="16565" y="4161"/>
                      <a:pt x="16428" y="3942"/>
                    </a:cubicBezTo>
                    <a:cubicBezTo>
                      <a:pt x="16370" y="3884"/>
                      <a:pt x="16313" y="3827"/>
                      <a:pt x="16227" y="3799"/>
                    </a:cubicBezTo>
                    <a:lnTo>
                      <a:pt x="15712" y="3684"/>
                    </a:lnTo>
                    <a:lnTo>
                      <a:pt x="12564" y="3026"/>
                    </a:lnTo>
                    <a:cubicBezTo>
                      <a:pt x="11677" y="2854"/>
                      <a:pt x="10847" y="2425"/>
                      <a:pt x="10189" y="1795"/>
                    </a:cubicBezTo>
                    <a:lnTo>
                      <a:pt x="9960" y="1566"/>
                    </a:lnTo>
                    <a:lnTo>
                      <a:pt x="1632" y="21"/>
                    </a:lnTo>
                    <a:cubicBezTo>
                      <a:pt x="1544" y="7"/>
                      <a:pt x="1457" y="0"/>
                      <a:pt x="1373"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19"/>
              <p:cNvSpPr/>
              <p:nvPr/>
            </p:nvSpPr>
            <p:spPr>
              <a:xfrm rot="-2700000">
                <a:off x="3226904" y="3693318"/>
                <a:ext cx="744565" cy="308002"/>
              </a:xfrm>
              <a:custGeom>
                <a:avLst/>
                <a:gdLst/>
                <a:ahLst/>
                <a:cxnLst/>
                <a:rect l="l" t="t" r="r" b="b"/>
                <a:pathLst>
                  <a:path w="10390" h="4298" extrusionOk="0">
                    <a:moveTo>
                      <a:pt x="1787" y="0"/>
                    </a:moveTo>
                    <a:cubicBezTo>
                      <a:pt x="1527" y="0"/>
                      <a:pt x="1263" y="86"/>
                      <a:pt x="1031" y="234"/>
                    </a:cubicBezTo>
                    <a:cubicBezTo>
                      <a:pt x="0" y="920"/>
                      <a:pt x="344" y="2523"/>
                      <a:pt x="1574" y="2752"/>
                    </a:cubicBezTo>
                    <a:lnTo>
                      <a:pt x="9874" y="4298"/>
                    </a:lnTo>
                    <a:lnTo>
                      <a:pt x="10389" y="1607"/>
                    </a:lnTo>
                    <a:lnTo>
                      <a:pt x="2061" y="33"/>
                    </a:lnTo>
                    <a:cubicBezTo>
                      <a:pt x="1971" y="11"/>
                      <a:pt x="1879" y="0"/>
                      <a:pt x="178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19"/>
              <p:cNvSpPr/>
              <p:nvPr/>
            </p:nvSpPr>
            <p:spPr>
              <a:xfrm rot="-2700000">
                <a:off x="3387895" y="3863071"/>
                <a:ext cx="190764" cy="107994"/>
              </a:xfrm>
              <a:custGeom>
                <a:avLst/>
                <a:gdLst/>
                <a:ahLst/>
                <a:cxnLst/>
                <a:rect l="l" t="t" r="r" b="b"/>
                <a:pathLst>
                  <a:path w="2662" h="1507" extrusionOk="0">
                    <a:moveTo>
                      <a:pt x="668" y="0"/>
                    </a:moveTo>
                    <a:cubicBezTo>
                      <a:pt x="367" y="0"/>
                      <a:pt x="109" y="216"/>
                      <a:pt x="58" y="524"/>
                    </a:cubicBezTo>
                    <a:cubicBezTo>
                      <a:pt x="0" y="868"/>
                      <a:pt x="201" y="1182"/>
                      <a:pt x="544" y="1240"/>
                    </a:cubicBezTo>
                    <a:lnTo>
                      <a:pt x="1889" y="1497"/>
                    </a:lnTo>
                    <a:cubicBezTo>
                      <a:pt x="1925" y="1503"/>
                      <a:pt x="1960" y="1506"/>
                      <a:pt x="1994" y="1506"/>
                    </a:cubicBezTo>
                    <a:cubicBezTo>
                      <a:pt x="2295" y="1506"/>
                      <a:pt x="2553" y="1290"/>
                      <a:pt x="2605" y="982"/>
                    </a:cubicBezTo>
                    <a:cubicBezTo>
                      <a:pt x="2662" y="667"/>
                      <a:pt x="2462" y="324"/>
                      <a:pt x="2118" y="267"/>
                    </a:cubicBezTo>
                    <a:lnTo>
                      <a:pt x="773" y="9"/>
                    </a:lnTo>
                    <a:cubicBezTo>
                      <a:pt x="738" y="3"/>
                      <a:pt x="702" y="0"/>
                      <a:pt x="66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 name="Google Shape;793;p19"/>
              <p:cNvSpPr/>
              <p:nvPr/>
            </p:nvSpPr>
            <p:spPr>
              <a:xfrm rot="-2700000">
                <a:off x="3439889" y="3906143"/>
                <a:ext cx="28808" cy="59551"/>
              </a:xfrm>
              <a:custGeom>
                <a:avLst/>
                <a:gdLst/>
                <a:ahLst/>
                <a:cxnLst/>
                <a:rect l="l" t="t" r="r" b="b"/>
                <a:pathLst>
                  <a:path w="402" h="831" extrusionOk="0">
                    <a:moveTo>
                      <a:pt x="144" y="0"/>
                    </a:moveTo>
                    <a:lnTo>
                      <a:pt x="1" y="773"/>
                    </a:lnTo>
                    <a:lnTo>
                      <a:pt x="258" y="830"/>
                    </a:lnTo>
                    <a:lnTo>
                      <a:pt x="401" y="57"/>
                    </a:lnTo>
                    <a:lnTo>
                      <a:pt x="14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19"/>
              <p:cNvSpPr/>
              <p:nvPr/>
            </p:nvSpPr>
            <p:spPr>
              <a:xfrm rot="-2700000">
                <a:off x="3469620" y="3887571"/>
                <a:ext cx="28736" cy="57473"/>
              </a:xfrm>
              <a:custGeom>
                <a:avLst/>
                <a:gdLst/>
                <a:ahLst/>
                <a:cxnLst/>
                <a:rect l="l" t="t" r="r" b="b"/>
                <a:pathLst>
                  <a:path w="401" h="802" extrusionOk="0">
                    <a:moveTo>
                      <a:pt x="143" y="1"/>
                    </a:moveTo>
                    <a:lnTo>
                      <a:pt x="0" y="773"/>
                    </a:lnTo>
                    <a:lnTo>
                      <a:pt x="258" y="802"/>
                    </a:lnTo>
                    <a:lnTo>
                      <a:pt x="401" y="29"/>
                    </a:lnTo>
                    <a:lnTo>
                      <a:pt x="143"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19"/>
              <p:cNvSpPr/>
              <p:nvPr/>
            </p:nvSpPr>
            <p:spPr>
              <a:xfrm rot="-2700000">
                <a:off x="3497860" y="3868441"/>
                <a:ext cx="28808" cy="59551"/>
              </a:xfrm>
              <a:custGeom>
                <a:avLst/>
                <a:gdLst/>
                <a:ahLst/>
                <a:cxnLst/>
                <a:rect l="l" t="t" r="r" b="b"/>
                <a:pathLst>
                  <a:path w="402" h="831" extrusionOk="0">
                    <a:moveTo>
                      <a:pt x="144" y="0"/>
                    </a:moveTo>
                    <a:lnTo>
                      <a:pt x="1" y="773"/>
                    </a:lnTo>
                    <a:lnTo>
                      <a:pt x="259" y="830"/>
                    </a:lnTo>
                    <a:lnTo>
                      <a:pt x="402" y="58"/>
                    </a:lnTo>
                    <a:lnTo>
                      <a:pt x="144"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19"/>
              <p:cNvSpPr/>
              <p:nvPr/>
            </p:nvSpPr>
            <p:spPr>
              <a:xfrm>
                <a:off x="2672726" y="3317215"/>
                <a:ext cx="114877" cy="116023"/>
              </a:xfrm>
              <a:custGeom>
                <a:avLst/>
                <a:gdLst/>
                <a:ahLst/>
                <a:cxnLst/>
                <a:rect l="l" t="t" r="r" b="b"/>
                <a:pathLst>
                  <a:path w="1603" h="1619" extrusionOk="0">
                    <a:moveTo>
                      <a:pt x="956" y="0"/>
                    </a:moveTo>
                    <a:cubicBezTo>
                      <a:pt x="787" y="0"/>
                      <a:pt x="616" y="67"/>
                      <a:pt x="487" y="216"/>
                    </a:cubicBezTo>
                    <a:lnTo>
                      <a:pt x="0" y="760"/>
                    </a:lnTo>
                    <a:lnTo>
                      <a:pt x="973" y="1618"/>
                    </a:lnTo>
                    <a:lnTo>
                      <a:pt x="1460" y="1074"/>
                    </a:lnTo>
                    <a:cubicBezTo>
                      <a:pt x="1546" y="931"/>
                      <a:pt x="1603" y="760"/>
                      <a:pt x="1603" y="588"/>
                    </a:cubicBezTo>
                    <a:cubicBezTo>
                      <a:pt x="1584" y="233"/>
                      <a:pt x="1273" y="0"/>
                      <a:pt x="95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 name="Google Shape;797;p19"/>
              <p:cNvSpPr/>
              <p:nvPr/>
            </p:nvSpPr>
            <p:spPr>
              <a:xfrm>
                <a:off x="2611239" y="3371607"/>
                <a:ext cx="131287" cy="113802"/>
              </a:xfrm>
              <a:custGeom>
                <a:avLst/>
                <a:gdLst/>
                <a:ahLst/>
                <a:cxnLst/>
                <a:rect l="l" t="t" r="r" b="b"/>
                <a:pathLst>
                  <a:path w="1832" h="1588" extrusionOk="0">
                    <a:moveTo>
                      <a:pt x="858" y="1"/>
                    </a:moveTo>
                    <a:lnTo>
                      <a:pt x="372" y="544"/>
                    </a:lnTo>
                    <a:cubicBezTo>
                      <a:pt x="1" y="1024"/>
                      <a:pt x="428" y="1587"/>
                      <a:pt x="905" y="1587"/>
                    </a:cubicBezTo>
                    <a:cubicBezTo>
                      <a:pt x="1055" y="1587"/>
                      <a:pt x="1209" y="1532"/>
                      <a:pt x="1345" y="1403"/>
                    </a:cubicBezTo>
                    <a:lnTo>
                      <a:pt x="1831" y="859"/>
                    </a:lnTo>
                    <a:lnTo>
                      <a:pt x="858"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19"/>
              <p:cNvSpPr/>
              <p:nvPr/>
            </p:nvSpPr>
            <p:spPr>
              <a:xfrm>
                <a:off x="1864649" y="3619777"/>
                <a:ext cx="131287" cy="114948"/>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 name="Google Shape;799;p19"/>
              <p:cNvSpPr/>
              <p:nvPr/>
            </p:nvSpPr>
            <p:spPr>
              <a:xfrm>
                <a:off x="1784314" y="3569971"/>
                <a:ext cx="141894" cy="117600"/>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 name="Google Shape;800;p19"/>
              <p:cNvSpPr/>
              <p:nvPr/>
            </p:nvSpPr>
            <p:spPr>
              <a:xfrm>
                <a:off x="3237506" y="3540733"/>
                <a:ext cx="144903" cy="121685"/>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 name="Google Shape;801;p19"/>
              <p:cNvSpPr/>
              <p:nvPr/>
            </p:nvSpPr>
            <p:spPr>
              <a:xfrm>
                <a:off x="1354906" y="3218391"/>
                <a:ext cx="144688" cy="120323"/>
              </a:xfrm>
              <a:custGeom>
                <a:avLst/>
                <a:gdLst/>
                <a:ahLst/>
                <a:cxnLst/>
                <a:rect l="l" t="t" r="r" b="b"/>
                <a:pathLst>
                  <a:path w="2019" h="1679" extrusionOk="0">
                    <a:moveTo>
                      <a:pt x="986" y="0"/>
                    </a:moveTo>
                    <a:cubicBezTo>
                      <a:pt x="667" y="0"/>
                      <a:pt x="371" y="192"/>
                      <a:pt x="245" y="507"/>
                    </a:cubicBezTo>
                    <a:cubicBezTo>
                      <a:pt x="1" y="1093"/>
                      <a:pt x="464" y="1679"/>
                      <a:pt x="1032" y="1679"/>
                    </a:cubicBezTo>
                    <a:cubicBezTo>
                      <a:pt x="1130" y="1679"/>
                      <a:pt x="1231" y="1661"/>
                      <a:pt x="1332" y="1624"/>
                    </a:cubicBezTo>
                    <a:cubicBezTo>
                      <a:pt x="2019" y="1337"/>
                      <a:pt x="2019" y="364"/>
                      <a:pt x="1332" y="78"/>
                    </a:cubicBezTo>
                    <a:cubicBezTo>
                      <a:pt x="1218" y="25"/>
                      <a:pt x="1101" y="0"/>
                      <a:pt x="98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 name="Google Shape;802;p19"/>
              <p:cNvSpPr/>
              <p:nvPr/>
            </p:nvSpPr>
            <p:spPr>
              <a:xfrm>
                <a:off x="1392888" y="3242399"/>
                <a:ext cx="69800" cy="73885"/>
              </a:xfrm>
              <a:custGeom>
                <a:avLst/>
                <a:gdLst/>
                <a:ahLst/>
                <a:cxnLst/>
                <a:rect l="l" t="t" r="r" b="b"/>
                <a:pathLst>
                  <a:path w="974" h="1031" extrusionOk="0">
                    <a:moveTo>
                      <a:pt x="201" y="1"/>
                    </a:moveTo>
                    <a:lnTo>
                      <a:pt x="1" y="172"/>
                    </a:lnTo>
                    <a:lnTo>
                      <a:pt x="773" y="1031"/>
                    </a:lnTo>
                    <a:lnTo>
                      <a:pt x="974" y="859"/>
                    </a:lnTo>
                    <a:lnTo>
                      <a:pt x="201" y="1"/>
                    </a:lnTo>
                    <a:close/>
                  </a:path>
                </a:pathLst>
              </a:custGeom>
              <a:solidFill>
                <a:srgbClr val="88C1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 name="Google Shape;803;p19"/>
              <p:cNvSpPr/>
              <p:nvPr/>
            </p:nvSpPr>
            <p:spPr>
              <a:xfrm>
                <a:off x="1663633" y="3833119"/>
                <a:ext cx="201088" cy="201016"/>
              </a:xfrm>
              <a:custGeom>
                <a:avLst/>
                <a:gdLst/>
                <a:ahLst/>
                <a:cxnLst/>
                <a:rect l="l" t="t" r="r" b="b"/>
                <a:pathLst>
                  <a:path w="2806" h="2805" extrusionOk="0">
                    <a:moveTo>
                      <a:pt x="773" y="0"/>
                    </a:moveTo>
                    <a:lnTo>
                      <a:pt x="773" y="773"/>
                    </a:lnTo>
                    <a:lnTo>
                      <a:pt x="0" y="773"/>
                    </a:lnTo>
                    <a:lnTo>
                      <a:pt x="0" y="2032"/>
                    </a:lnTo>
                    <a:lnTo>
                      <a:pt x="773" y="2032"/>
                    </a:lnTo>
                    <a:lnTo>
                      <a:pt x="773" y="2805"/>
                    </a:lnTo>
                    <a:lnTo>
                      <a:pt x="2032" y="2805"/>
                    </a:lnTo>
                    <a:lnTo>
                      <a:pt x="2032" y="2032"/>
                    </a:lnTo>
                    <a:lnTo>
                      <a:pt x="2805" y="2032"/>
                    </a:lnTo>
                    <a:lnTo>
                      <a:pt x="2805" y="773"/>
                    </a:lnTo>
                    <a:lnTo>
                      <a:pt x="2032" y="773"/>
                    </a:lnTo>
                    <a:lnTo>
                      <a:pt x="2032"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 name="Google Shape;804;p19"/>
              <p:cNvSpPr/>
              <p:nvPr/>
            </p:nvSpPr>
            <p:spPr>
              <a:xfrm>
                <a:off x="1815416" y="3004477"/>
                <a:ext cx="201016" cy="201088"/>
              </a:xfrm>
              <a:custGeom>
                <a:avLst/>
                <a:gdLst/>
                <a:ahLst/>
                <a:cxnLst/>
                <a:rect l="l" t="t" r="r" b="b"/>
                <a:pathLst>
                  <a:path w="2805" h="2806" extrusionOk="0">
                    <a:moveTo>
                      <a:pt x="773" y="1"/>
                    </a:moveTo>
                    <a:lnTo>
                      <a:pt x="773" y="745"/>
                    </a:lnTo>
                    <a:lnTo>
                      <a:pt x="0" y="745"/>
                    </a:lnTo>
                    <a:lnTo>
                      <a:pt x="0" y="2033"/>
                    </a:lnTo>
                    <a:lnTo>
                      <a:pt x="773" y="2033"/>
                    </a:lnTo>
                    <a:lnTo>
                      <a:pt x="773" y="2806"/>
                    </a:lnTo>
                    <a:lnTo>
                      <a:pt x="2032" y="2806"/>
                    </a:lnTo>
                    <a:lnTo>
                      <a:pt x="2032" y="2033"/>
                    </a:lnTo>
                    <a:lnTo>
                      <a:pt x="2805" y="2033"/>
                    </a:lnTo>
                    <a:lnTo>
                      <a:pt x="2805" y="745"/>
                    </a:lnTo>
                    <a:lnTo>
                      <a:pt x="2032" y="745"/>
                    </a:lnTo>
                    <a:lnTo>
                      <a:pt x="2032"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 name="Google Shape;805;p19"/>
              <p:cNvSpPr/>
              <p:nvPr/>
            </p:nvSpPr>
            <p:spPr>
              <a:xfrm>
                <a:off x="2783446" y="3990993"/>
                <a:ext cx="92374" cy="92374"/>
              </a:xfrm>
              <a:custGeom>
                <a:avLst/>
                <a:gdLst/>
                <a:ahLst/>
                <a:cxnLst/>
                <a:rect l="l" t="t" r="r" b="b"/>
                <a:pathLst>
                  <a:path w="1289" h="1289" extrusionOk="0">
                    <a:moveTo>
                      <a:pt x="344" y="1"/>
                    </a:moveTo>
                    <a:lnTo>
                      <a:pt x="344" y="344"/>
                    </a:lnTo>
                    <a:lnTo>
                      <a:pt x="1" y="344"/>
                    </a:lnTo>
                    <a:lnTo>
                      <a:pt x="1" y="945"/>
                    </a:lnTo>
                    <a:lnTo>
                      <a:pt x="344" y="945"/>
                    </a:lnTo>
                    <a:lnTo>
                      <a:pt x="344" y="1289"/>
                    </a:lnTo>
                    <a:lnTo>
                      <a:pt x="945" y="1289"/>
                    </a:lnTo>
                    <a:lnTo>
                      <a:pt x="945" y="945"/>
                    </a:lnTo>
                    <a:lnTo>
                      <a:pt x="1288" y="945"/>
                    </a:lnTo>
                    <a:lnTo>
                      <a:pt x="1288" y="344"/>
                    </a:lnTo>
                    <a:lnTo>
                      <a:pt x="945" y="344"/>
                    </a:lnTo>
                    <a:lnTo>
                      <a:pt x="94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19"/>
              <p:cNvSpPr/>
              <p:nvPr/>
            </p:nvSpPr>
            <p:spPr>
              <a:xfrm>
                <a:off x="2481958" y="3264972"/>
                <a:ext cx="92374" cy="94381"/>
              </a:xfrm>
              <a:custGeom>
                <a:avLst/>
                <a:gdLst/>
                <a:ahLst/>
                <a:cxnLst/>
                <a:rect l="l" t="t" r="r" b="b"/>
                <a:pathLst>
                  <a:path w="1289" h="1317" extrusionOk="0">
                    <a:moveTo>
                      <a:pt x="344" y="0"/>
                    </a:moveTo>
                    <a:lnTo>
                      <a:pt x="344" y="373"/>
                    </a:lnTo>
                    <a:lnTo>
                      <a:pt x="1" y="373"/>
                    </a:lnTo>
                    <a:lnTo>
                      <a:pt x="1" y="974"/>
                    </a:lnTo>
                    <a:lnTo>
                      <a:pt x="344" y="974"/>
                    </a:lnTo>
                    <a:lnTo>
                      <a:pt x="344" y="1317"/>
                    </a:lnTo>
                    <a:lnTo>
                      <a:pt x="945" y="1317"/>
                    </a:lnTo>
                    <a:lnTo>
                      <a:pt x="945" y="974"/>
                    </a:lnTo>
                    <a:lnTo>
                      <a:pt x="1288" y="974"/>
                    </a:lnTo>
                    <a:lnTo>
                      <a:pt x="1288" y="373"/>
                    </a:lnTo>
                    <a:lnTo>
                      <a:pt x="945" y="373"/>
                    </a:lnTo>
                    <a:lnTo>
                      <a:pt x="945"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19"/>
              <p:cNvSpPr/>
              <p:nvPr/>
            </p:nvSpPr>
            <p:spPr>
              <a:xfrm>
                <a:off x="2229702" y="2866596"/>
                <a:ext cx="156943" cy="125698"/>
              </a:xfrm>
              <a:custGeom>
                <a:avLst/>
                <a:gdLst/>
                <a:ahLst/>
                <a:cxnLst/>
                <a:rect l="l" t="t" r="r" b="b"/>
                <a:pathLst>
                  <a:path w="2190" h="1754" extrusionOk="0">
                    <a:moveTo>
                      <a:pt x="630" y="0"/>
                    </a:moveTo>
                    <a:cubicBezTo>
                      <a:pt x="487" y="0"/>
                      <a:pt x="344" y="50"/>
                      <a:pt x="229" y="150"/>
                    </a:cubicBezTo>
                    <a:cubicBezTo>
                      <a:pt x="0" y="379"/>
                      <a:pt x="0" y="723"/>
                      <a:pt x="229" y="952"/>
                    </a:cubicBezTo>
                    <a:lnTo>
                      <a:pt x="1031" y="1753"/>
                    </a:lnTo>
                    <a:lnTo>
                      <a:pt x="1832" y="952"/>
                    </a:lnTo>
                    <a:cubicBezTo>
                      <a:pt x="2190" y="549"/>
                      <a:pt x="1814" y="8"/>
                      <a:pt x="1387" y="8"/>
                    </a:cubicBezTo>
                    <a:cubicBezTo>
                      <a:pt x="1267" y="8"/>
                      <a:pt x="1144" y="50"/>
                      <a:pt x="1031" y="150"/>
                    </a:cubicBezTo>
                    <a:cubicBezTo>
                      <a:pt x="916" y="50"/>
                      <a:pt x="773" y="0"/>
                      <a:pt x="630"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19"/>
              <p:cNvSpPr/>
              <p:nvPr/>
            </p:nvSpPr>
            <p:spPr>
              <a:xfrm>
                <a:off x="2705548" y="3746980"/>
                <a:ext cx="156800" cy="127203"/>
              </a:xfrm>
              <a:custGeom>
                <a:avLst/>
                <a:gdLst/>
                <a:ahLst/>
                <a:cxnLst/>
                <a:rect l="l" t="t" r="r" b="b"/>
                <a:pathLst>
                  <a:path w="2188" h="1775" extrusionOk="0">
                    <a:moveTo>
                      <a:pt x="630" y="0"/>
                    </a:moveTo>
                    <a:cubicBezTo>
                      <a:pt x="487" y="0"/>
                      <a:pt x="343" y="57"/>
                      <a:pt x="229" y="172"/>
                    </a:cubicBezTo>
                    <a:cubicBezTo>
                      <a:pt x="0" y="401"/>
                      <a:pt x="0" y="744"/>
                      <a:pt x="229" y="973"/>
                    </a:cubicBezTo>
                    <a:lnTo>
                      <a:pt x="1030" y="1774"/>
                    </a:lnTo>
                    <a:lnTo>
                      <a:pt x="1832" y="973"/>
                    </a:lnTo>
                    <a:cubicBezTo>
                      <a:pt x="2187" y="551"/>
                      <a:pt x="1818" y="26"/>
                      <a:pt x="1395" y="26"/>
                    </a:cubicBezTo>
                    <a:cubicBezTo>
                      <a:pt x="1272" y="26"/>
                      <a:pt x="1146" y="69"/>
                      <a:pt x="1030" y="172"/>
                    </a:cubicBezTo>
                    <a:cubicBezTo>
                      <a:pt x="916" y="57"/>
                      <a:pt x="773" y="0"/>
                      <a:pt x="63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 name="Google Shape;809;p19"/>
              <p:cNvSpPr/>
              <p:nvPr/>
            </p:nvSpPr>
            <p:spPr>
              <a:xfrm>
                <a:off x="3166989" y="2911888"/>
                <a:ext cx="219577" cy="174715"/>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 name="Google Shape;810;p19"/>
              <p:cNvSpPr/>
              <p:nvPr/>
            </p:nvSpPr>
            <p:spPr>
              <a:xfrm>
                <a:off x="1749772" y="2741974"/>
                <a:ext cx="100544" cy="84491"/>
              </a:xfrm>
              <a:custGeom>
                <a:avLst/>
                <a:gdLst/>
                <a:ahLst/>
                <a:cxnLst/>
                <a:rect l="l" t="t" r="r" b="b"/>
                <a:pathLst>
                  <a:path w="1403" h="1179" extrusionOk="0">
                    <a:moveTo>
                      <a:pt x="802" y="1"/>
                    </a:moveTo>
                    <a:cubicBezTo>
                      <a:pt x="258" y="1"/>
                      <a:pt x="1" y="630"/>
                      <a:pt x="373" y="1002"/>
                    </a:cubicBezTo>
                    <a:cubicBezTo>
                      <a:pt x="494" y="1124"/>
                      <a:pt x="647" y="1178"/>
                      <a:pt x="796" y="1178"/>
                    </a:cubicBezTo>
                    <a:cubicBezTo>
                      <a:pt x="1105" y="1178"/>
                      <a:pt x="1403" y="948"/>
                      <a:pt x="1403" y="602"/>
                    </a:cubicBezTo>
                    <a:cubicBezTo>
                      <a:pt x="1403"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19"/>
              <p:cNvSpPr/>
              <p:nvPr/>
            </p:nvSpPr>
            <p:spPr>
              <a:xfrm>
                <a:off x="2266609" y="3162422"/>
                <a:ext cx="100544" cy="84420"/>
              </a:xfrm>
              <a:custGeom>
                <a:avLst/>
                <a:gdLst/>
                <a:ahLst/>
                <a:cxnLst/>
                <a:rect l="l" t="t" r="r" b="b"/>
                <a:pathLst>
                  <a:path w="1403" h="1178" extrusionOk="0">
                    <a:moveTo>
                      <a:pt x="802" y="1"/>
                    </a:moveTo>
                    <a:cubicBezTo>
                      <a:pt x="258" y="1"/>
                      <a:pt x="1" y="630"/>
                      <a:pt x="373" y="1002"/>
                    </a:cubicBezTo>
                    <a:cubicBezTo>
                      <a:pt x="493" y="1123"/>
                      <a:pt x="644" y="1177"/>
                      <a:pt x="792" y="1177"/>
                    </a:cubicBezTo>
                    <a:cubicBezTo>
                      <a:pt x="1102" y="1177"/>
                      <a:pt x="1403" y="940"/>
                      <a:pt x="1403" y="573"/>
                    </a:cubicBezTo>
                    <a:cubicBezTo>
                      <a:pt x="1374" y="258"/>
                      <a:pt x="1117" y="1"/>
                      <a:pt x="80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19"/>
              <p:cNvSpPr/>
              <p:nvPr/>
            </p:nvSpPr>
            <p:spPr>
              <a:xfrm>
                <a:off x="2010953" y="1846691"/>
                <a:ext cx="27346" cy="70590"/>
              </a:xfrm>
              <a:custGeom>
                <a:avLst/>
                <a:gdLst/>
                <a:ahLst/>
                <a:cxnLst/>
                <a:rect l="l" t="t" r="r" b="b"/>
                <a:pathLst>
                  <a:path w="344" h="888" extrusionOk="0">
                    <a:moveTo>
                      <a:pt x="200" y="0"/>
                    </a:moveTo>
                    <a:lnTo>
                      <a:pt x="0" y="29"/>
                    </a:lnTo>
                    <a:lnTo>
                      <a:pt x="143" y="887"/>
                    </a:lnTo>
                    <a:lnTo>
                      <a:pt x="344" y="859"/>
                    </a:lnTo>
                    <a:lnTo>
                      <a:pt x="20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 name="Google Shape;813;p19"/>
              <p:cNvSpPr/>
              <p:nvPr/>
            </p:nvSpPr>
            <p:spPr>
              <a:xfrm>
                <a:off x="3463343" y="246788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19"/>
              <p:cNvSpPr/>
              <p:nvPr/>
            </p:nvSpPr>
            <p:spPr>
              <a:xfrm rot="-1932883">
                <a:off x="2270689" y="1827413"/>
                <a:ext cx="219572" cy="174712"/>
              </a:xfrm>
              <a:custGeom>
                <a:avLst/>
                <a:gdLst/>
                <a:ahLst/>
                <a:cxnLst/>
                <a:rect l="l" t="t" r="r" b="b"/>
                <a:pathLst>
                  <a:path w="3064" h="2438" extrusionOk="0">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 name="Google Shape;815;p19"/>
              <p:cNvSpPr/>
              <p:nvPr/>
            </p:nvSpPr>
            <p:spPr>
              <a:xfrm>
                <a:off x="945331" y="3540733"/>
                <a:ext cx="144902" cy="121683"/>
              </a:xfrm>
              <a:custGeom>
                <a:avLst/>
                <a:gdLst/>
                <a:ahLst/>
                <a:cxnLst/>
                <a:rect l="l" t="t" r="r" b="b"/>
                <a:pathLst>
                  <a:path w="2022" h="1698" extrusionOk="0">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 name="Google Shape;816;p19"/>
              <p:cNvSpPr/>
              <p:nvPr/>
            </p:nvSpPr>
            <p:spPr>
              <a:xfrm rot="3627148">
                <a:off x="863088" y="2319661"/>
                <a:ext cx="131286" cy="114947"/>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19"/>
              <p:cNvSpPr/>
              <p:nvPr/>
            </p:nvSpPr>
            <p:spPr>
              <a:xfrm rot="3627148">
                <a:off x="862957" y="2229154"/>
                <a:ext cx="141892" cy="117598"/>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19"/>
              <p:cNvSpPr/>
              <p:nvPr/>
            </p:nvSpPr>
            <p:spPr>
              <a:xfrm rot="-3582283">
                <a:off x="2786936" y="1904504"/>
                <a:ext cx="131283" cy="114945"/>
              </a:xfrm>
              <a:custGeom>
                <a:avLst/>
                <a:gdLst/>
                <a:ahLst/>
                <a:cxnLst/>
                <a:rect l="l" t="t" r="r" b="b"/>
                <a:pathLst>
                  <a:path w="1832" h="1604" extrusionOk="0">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19"/>
              <p:cNvSpPr/>
              <p:nvPr/>
            </p:nvSpPr>
            <p:spPr>
              <a:xfrm rot="-3582283">
                <a:off x="2701924" y="1943509"/>
                <a:ext cx="141889" cy="117596"/>
              </a:xfrm>
              <a:custGeom>
                <a:avLst/>
                <a:gdLst/>
                <a:ahLst/>
                <a:cxnLst/>
                <a:rect l="l" t="t" r="r" b="b"/>
                <a:pathLst>
                  <a:path w="1980" h="1641" extrusionOk="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19"/>
              <p:cNvSpPr/>
              <p:nvPr/>
            </p:nvSpPr>
            <p:spPr>
              <a:xfrm rot="-4390579">
                <a:off x="3423910" y="2098571"/>
                <a:ext cx="736444" cy="630239"/>
              </a:xfrm>
              <a:custGeom>
                <a:avLst/>
                <a:gdLst/>
                <a:ahLst/>
                <a:cxnLst/>
                <a:rect l="l" t="t" r="r" b="b"/>
                <a:pathLst>
                  <a:path w="11906" h="10189" extrusionOk="0">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19"/>
              <p:cNvSpPr/>
              <p:nvPr/>
            </p:nvSpPr>
            <p:spPr>
              <a:xfrm rot="-4390579">
                <a:off x="3604311" y="2208060"/>
                <a:ext cx="320532" cy="283667"/>
              </a:xfrm>
              <a:custGeom>
                <a:avLst/>
                <a:gdLst/>
                <a:ahLst/>
                <a:cxnLst/>
                <a:rect l="l" t="t" r="r" b="b"/>
                <a:pathLst>
                  <a:path w="5182" h="4586" extrusionOk="0">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19"/>
              <p:cNvSpPr/>
              <p:nvPr/>
            </p:nvSpPr>
            <p:spPr>
              <a:xfrm rot="-4390579">
                <a:off x="3818410" y="2541610"/>
                <a:ext cx="95690" cy="86782"/>
              </a:xfrm>
              <a:custGeom>
                <a:avLst/>
                <a:gdLst/>
                <a:ahLst/>
                <a:cxnLst/>
                <a:rect l="l" t="t" r="r" b="b"/>
                <a:pathLst>
                  <a:path w="1547" h="1403" extrusionOk="0">
                    <a:moveTo>
                      <a:pt x="1260" y="0"/>
                    </a:moveTo>
                    <a:lnTo>
                      <a:pt x="1" y="1030"/>
                    </a:lnTo>
                    <a:lnTo>
                      <a:pt x="287" y="1402"/>
                    </a:lnTo>
                    <a:lnTo>
                      <a:pt x="1546" y="372"/>
                    </a:lnTo>
                    <a:lnTo>
                      <a:pt x="1260"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 name="Google Shape;823;p19"/>
              <p:cNvSpPr/>
              <p:nvPr/>
            </p:nvSpPr>
            <p:spPr>
              <a:xfrm rot="-4390579">
                <a:off x="3824161" y="2529403"/>
                <a:ext cx="62040" cy="61979"/>
              </a:xfrm>
              <a:custGeom>
                <a:avLst/>
                <a:gdLst/>
                <a:ahLst/>
                <a:cxnLst/>
                <a:rect l="l" t="t" r="r" b="b"/>
                <a:pathLst>
                  <a:path w="1003" h="1002" extrusionOk="0">
                    <a:moveTo>
                      <a:pt x="516" y="0"/>
                    </a:moveTo>
                    <a:lnTo>
                      <a:pt x="1" y="429"/>
                    </a:lnTo>
                    <a:lnTo>
                      <a:pt x="487" y="1002"/>
                    </a:lnTo>
                    <a:lnTo>
                      <a:pt x="1003" y="573"/>
                    </a:lnTo>
                    <a:lnTo>
                      <a:pt x="51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19"/>
              <p:cNvSpPr/>
              <p:nvPr/>
            </p:nvSpPr>
            <p:spPr>
              <a:xfrm rot="-4390579">
                <a:off x="3790994" y="2436850"/>
                <a:ext cx="49608" cy="54927"/>
              </a:xfrm>
              <a:custGeom>
                <a:avLst/>
                <a:gdLst/>
                <a:ahLst/>
                <a:cxnLst/>
                <a:rect l="l" t="t" r="r" b="b"/>
                <a:pathLst>
                  <a:path w="802" h="888" extrusionOk="0">
                    <a:moveTo>
                      <a:pt x="258" y="1"/>
                    </a:moveTo>
                    <a:lnTo>
                      <a:pt x="0" y="201"/>
                    </a:lnTo>
                    <a:lnTo>
                      <a:pt x="544" y="888"/>
                    </a:lnTo>
                    <a:lnTo>
                      <a:pt x="802" y="659"/>
                    </a:lnTo>
                    <a:lnTo>
                      <a:pt x="258"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825" name="Google Shape;825;p19"/>
          <p:cNvPicPr preferRelativeResize="0"/>
          <p:nvPr/>
        </p:nvPicPr>
        <p:blipFill>
          <a:blip r:embed="rId3">
            <a:alphaModFix/>
          </a:blip>
          <a:stretch>
            <a:fillRect/>
          </a:stretch>
        </p:blipFill>
        <p:spPr>
          <a:xfrm>
            <a:off x="7806518" y="3997150"/>
            <a:ext cx="1412209" cy="1332900"/>
          </a:xfrm>
          <a:prstGeom prst="rect">
            <a:avLst/>
          </a:prstGeom>
          <a:noFill/>
          <a:ln>
            <a:noFill/>
          </a:ln>
        </p:spPr>
      </p:pic>
      <p:sp>
        <p:nvSpPr>
          <p:cNvPr id="826" name="Google Shape;826;p19"/>
          <p:cNvSpPr txBox="1"/>
          <p:nvPr/>
        </p:nvSpPr>
        <p:spPr>
          <a:xfrm>
            <a:off x="73200" y="2867350"/>
            <a:ext cx="8048100" cy="1477500"/>
          </a:xfrm>
          <a:prstGeom prst="rect">
            <a:avLst/>
          </a:prstGeom>
          <a:noFill/>
          <a:ln>
            <a:noFill/>
          </a:ln>
        </p:spPr>
        <p:txBody>
          <a:bodyPr spcFirstLastPara="1" wrap="square" lIns="91425" tIns="91425" rIns="91425" bIns="91425" anchor="t" anchorCtr="0">
            <a:spAutoFit/>
          </a:bodyPr>
          <a:lstStyle/>
          <a:p>
            <a:pPr marL="457200" lvl="0" indent="-311150" algn="l" rtl="0">
              <a:lnSpc>
                <a:spcPct val="200000"/>
              </a:lnSpc>
              <a:spcBef>
                <a:spcPts val="0"/>
              </a:spcBef>
              <a:spcAft>
                <a:spcPts val="0"/>
              </a:spcAft>
              <a:buNone/>
            </a:pPr>
            <a:r>
              <a:rPr lang="en-US" b="1" u="sng">
                <a:solidFill>
                  <a:srgbClr val="22A9A2"/>
                </a:solidFill>
                <a:latin typeface="Montserrat"/>
                <a:ea typeface="Montserrat"/>
                <a:cs typeface="Montserrat"/>
                <a:sym typeface="Montserrat"/>
              </a:rPr>
              <a:t>Website and E-commerce:</a:t>
            </a:r>
            <a:endParaRPr b="1" u="sng">
              <a:solidFill>
                <a:srgbClr val="22A9A2"/>
              </a:solidFill>
              <a:latin typeface="Montserrat"/>
              <a:ea typeface="Montserrat"/>
              <a:cs typeface="Montserrat"/>
              <a:sym typeface="Montserrat"/>
            </a:endParaRPr>
          </a:p>
          <a:p>
            <a:pPr marL="457200" lvl="0" indent="-317500" algn="l" rtl="0">
              <a:lnSpc>
                <a:spcPct val="100000"/>
              </a:lnSpc>
              <a:spcBef>
                <a:spcPts val="0"/>
              </a:spcBef>
              <a:spcAft>
                <a:spcPts val="0"/>
              </a:spcAft>
              <a:buClr>
                <a:schemeClr val="dk2"/>
              </a:buClr>
              <a:buSzPts val="1400"/>
              <a:buFont typeface="Montserrat"/>
              <a:buAutoNum type="arabicPeriod"/>
            </a:pPr>
            <a:r>
              <a:rPr lang="en-US">
                <a:solidFill>
                  <a:schemeClr val="dk2"/>
                </a:solidFill>
                <a:latin typeface="Montserrat"/>
                <a:ea typeface="Montserrat"/>
                <a:cs typeface="Montserrat"/>
                <a:sym typeface="Montserrat"/>
              </a:rPr>
              <a:t>Website under the supervision of governmental agency. </a:t>
            </a:r>
            <a:endParaRPr>
              <a:solidFill>
                <a:schemeClr val="dk2"/>
              </a:solidFill>
              <a:latin typeface="Montserrat"/>
              <a:ea typeface="Montserrat"/>
              <a:cs typeface="Montserrat"/>
              <a:sym typeface="Montserrat"/>
            </a:endParaRPr>
          </a:p>
          <a:p>
            <a:pPr marL="457200" lvl="0" indent="-317500" algn="l" rtl="0">
              <a:lnSpc>
                <a:spcPct val="100000"/>
              </a:lnSpc>
              <a:spcBef>
                <a:spcPts val="0"/>
              </a:spcBef>
              <a:spcAft>
                <a:spcPts val="0"/>
              </a:spcAft>
              <a:buClr>
                <a:schemeClr val="dk2"/>
              </a:buClr>
              <a:buSzPts val="1400"/>
              <a:buFont typeface="Montserrat"/>
              <a:buAutoNum type="arabicPeriod"/>
            </a:pPr>
            <a:r>
              <a:rPr lang="en-US">
                <a:solidFill>
                  <a:schemeClr val="dk2"/>
                </a:solidFill>
                <a:latin typeface="Montserrat"/>
                <a:ea typeface="Montserrat"/>
                <a:cs typeface="Montserrat"/>
                <a:sym typeface="Montserrat"/>
              </a:rPr>
              <a:t>Uploading covered materials, schedules, required assignment, educational videos. (each subject holds its own material).</a:t>
            </a:r>
            <a:endParaRPr>
              <a:solidFill>
                <a:schemeClr val="dk2"/>
              </a:solidFill>
              <a:latin typeface="Montserrat"/>
              <a:ea typeface="Montserrat"/>
              <a:cs typeface="Montserrat"/>
              <a:sym typeface="Montserrat"/>
            </a:endParaRPr>
          </a:p>
          <a:p>
            <a:pPr marL="457200" lvl="0" indent="-317500" algn="l" rtl="0">
              <a:lnSpc>
                <a:spcPct val="100000"/>
              </a:lnSpc>
              <a:spcBef>
                <a:spcPts val="0"/>
              </a:spcBef>
              <a:spcAft>
                <a:spcPts val="0"/>
              </a:spcAft>
              <a:buClr>
                <a:schemeClr val="dk2"/>
              </a:buClr>
              <a:buSzPts val="1400"/>
              <a:buFont typeface="Montserrat"/>
              <a:buAutoNum type="arabicPeriod"/>
            </a:pPr>
            <a:r>
              <a:rPr lang="en-US">
                <a:solidFill>
                  <a:schemeClr val="dk2"/>
                </a:solidFill>
                <a:latin typeface="Montserrat"/>
                <a:ea typeface="Montserrat"/>
                <a:cs typeface="Montserrat"/>
                <a:sym typeface="Montserrat"/>
              </a:rPr>
              <a:t>Publishing all the updates through notifications pop ups on website.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675"/>
                                        </p:tgtEl>
                                        <p:attrNameLst>
                                          <p:attrName>style.visibility</p:attrName>
                                        </p:attrNameLst>
                                      </p:cBhvr>
                                      <p:to>
                                        <p:strVal val="visible"/>
                                      </p:to>
                                    </p:set>
                                    <p:anim calcmode="lin" valueType="num">
                                      <p:cBhvr additive="base">
                                        <p:cTn id="7" dur="1000"/>
                                        <p:tgtEl>
                                          <p:spTgt spid="675"/>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676"/>
                                        </p:tgtEl>
                                        <p:attrNameLst>
                                          <p:attrName>style.visibility</p:attrName>
                                        </p:attrNameLst>
                                      </p:cBhvr>
                                      <p:to>
                                        <p:strVal val="visible"/>
                                      </p:to>
                                    </p:set>
                                    <p:anim calcmode="lin" valueType="num">
                                      <p:cBhvr additive="base">
                                        <p:cTn id="10" dur="1000"/>
                                        <p:tgtEl>
                                          <p:spTgt spid="67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20"/>
          <p:cNvSpPr txBox="1">
            <a:spLocks noGrp="1"/>
          </p:cNvSpPr>
          <p:nvPr>
            <p:ph type="subTitle" idx="1"/>
          </p:nvPr>
        </p:nvSpPr>
        <p:spPr>
          <a:xfrm>
            <a:off x="509725" y="656025"/>
            <a:ext cx="8292000" cy="11130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400"/>
              <a:buNone/>
            </a:pPr>
            <a:endParaRPr/>
          </a:p>
          <a:p>
            <a:pPr marL="457200" lvl="0" indent="-311150" algn="l" rtl="0">
              <a:lnSpc>
                <a:spcPct val="100000"/>
              </a:lnSpc>
              <a:spcBef>
                <a:spcPts val="0"/>
              </a:spcBef>
              <a:spcAft>
                <a:spcPts val="0"/>
              </a:spcAft>
              <a:buSzPts val="1400"/>
              <a:buNone/>
            </a:pPr>
            <a:r>
              <a:rPr lang="en-US" sz="1800" b="1" u="sng">
                <a:solidFill>
                  <a:srgbClr val="22A9A2"/>
                </a:solidFill>
              </a:rPr>
              <a:t>M-Commerce:</a:t>
            </a:r>
            <a:r>
              <a:rPr lang="en-US"/>
              <a:t> Mobile applications divided into subjects sectors with uploaded covered material same as website, linked together with same username and password to login. (allowing the audience to choose easiest way to use e learning program.</a:t>
            </a:r>
            <a:br>
              <a:rPr lang="en-US"/>
            </a:br>
            <a:endParaRPr/>
          </a:p>
        </p:txBody>
      </p:sp>
      <p:pic>
        <p:nvPicPr>
          <p:cNvPr id="832" name="Google Shape;832;p20"/>
          <p:cNvPicPr preferRelativeResize="0"/>
          <p:nvPr/>
        </p:nvPicPr>
        <p:blipFill>
          <a:blip r:embed="rId3">
            <a:alphaModFix/>
          </a:blip>
          <a:stretch>
            <a:fillRect/>
          </a:stretch>
        </p:blipFill>
        <p:spPr>
          <a:xfrm>
            <a:off x="7806518" y="3997150"/>
            <a:ext cx="1412209" cy="1332900"/>
          </a:xfrm>
          <a:prstGeom prst="rect">
            <a:avLst/>
          </a:prstGeom>
          <a:noFill/>
          <a:ln>
            <a:noFill/>
          </a:ln>
        </p:spPr>
      </p:pic>
      <p:sp>
        <p:nvSpPr>
          <p:cNvPr id="833" name="Google Shape;833;p20"/>
          <p:cNvSpPr txBox="1">
            <a:spLocks noGrp="1"/>
          </p:cNvSpPr>
          <p:nvPr>
            <p:ph type="title"/>
          </p:nvPr>
        </p:nvSpPr>
        <p:spPr>
          <a:xfrm>
            <a:off x="269385" y="1573794"/>
            <a:ext cx="4239900" cy="848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b="1">
                <a:solidFill>
                  <a:srgbClr val="391463"/>
                </a:solidFill>
              </a:rPr>
              <a:t>4.</a:t>
            </a:r>
            <a:r>
              <a:rPr lang="en-US" sz="2900" b="1">
                <a:solidFill>
                  <a:srgbClr val="391463"/>
                </a:solidFill>
              </a:rPr>
              <a:t>Promotion</a:t>
            </a:r>
            <a:endParaRPr sz="2900" b="1">
              <a:solidFill>
                <a:srgbClr val="391463"/>
              </a:solidFill>
            </a:endParaRPr>
          </a:p>
        </p:txBody>
      </p:sp>
      <p:sp>
        <p:nvSpPr>
          <p:cNvPr id="834" name="Google Shape;834;p20"/>
          <p:cNvSpPr txBox="1"/>
          <p:nvPr/>
        </p:nvSpPr>
        <p:spPr>
          <a:xfrm>
            <a:off x="426935" y="2592608"/>
            <a:ext cx="2461200" cy="319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i="0" u="none" strike="noStrike" cap="none">
                <a:solidFill>
                  <a:srgbClr val="136F64"/>
                </a:solidFill>
                <a:latin typeface="Arial"/>
                <a:ea typeface="Arial"/>
                <a:cs typeface="Arial"/>
                <a:sym typeface="Arial"/>
              </a:rPr>
              <a:t>Offers</a:t>
            </a:r>
            <a:endParaRPr>
              <a:solidFill>
                <a:srgbClr val="136F64"/>
              </a:solidFill>
            </a:endParaRPr>
          </a:p>
        </p:txBody>
      </p:sp>
      <p:sp>
        <p:nvSpPr>
          <p:cNvPr id="835" name="Google Shape;835;p20"/>
          <p:cNvSpPr txBox="1"/>
          <p:nvPr/>
        </p:nvSpPr>
        <p:spPr>
          <a:xfrm>
            <a:off x="357728" y="2912407"/>
            <a:ext cx="3645300" cy="1173300"/>
          </a:xfrm>
          <a:prstGeom prst="rect">
            <a:avLst/>
          </a:prstGeom>
          <a:noFill/>
          <a:ln>
            <a:noFill/>
          </a:ln>
        </p:spPr>
        <p:txBody>
          <a:bodyPr spcFirstLastPara="1" wrap="square" lIns="91425" tIns="45700" rIns="91425" bIns="45700" anchor="t" anchorCtr="0">
            <a:normAutofit/>
          </a:bodyPr>
          <a:lstStyle/>
          <a:p>
            <a:pPr marL="457200" marR="0" lvl="0" indent="-298450" algn="l" rtl="0">
              <a:lnSpc>
                <a:spcPct val="100000"/>
              </a:lnSpc>
              <a:spcBef>
                <a:spcPts val="0"/>
              </a:spcBef>
              <a:spcAft>
                <a:spcPts val="0"/>
              </a:spcAft>
              <a:buClr>
                <a:srgbClr val="000000"/>
              </a:buClr>
              <a:buSzPts val="1100"/>
              <a:buFont typeface="Montserrat"/>
              <a:buChar char="●"/>
            </a:pPr>
            <a:r>
              <a:rPr lang="en-US" sz="1100" i="0" u="none" strike="noStrike" cap="none">
                <a:solidFill>
                  <a:srgbClr val="000000"/>
                </a:solidFill>
                <a:latin typeface="Montserrat"/>
                <a:ea typeface="Montserrat"/>
                <a:cs typeface="Montserrat"/>
                <a:sym typeface="Montserrat"/>
              </a:rPr>
              <a:t> Special prices for beginner levels</a:t>
            </a:r>
            <a:endParaRPr sz="1100">
              <a:latin typeface="Montserrat"/>
              <a:ea typeface="Montserrat"/>
              <a:cs typeface="Montserrat"/>
              <a:sym typeface="Montserrat"/>
            </a:endParaRPr>
          </a:p>
          <a:p>
            <a:pPr marL="457200" marR="0" lvl="0" indent="-298450" algn="l" rtl="0">
              <a:lnSpc>
                <a:spcPct val="100000"/>
              </a:lnSpc>
              <a:spcBef>
                <a:spcPts val="0"/>
              </a:spcBef>
              <a:spcAft>
                <a:spcPts val="0"/>
              </a:spcAft>
              <a:buClr>
                <a:srgbClr val="000000"/>
              </a:buClr>
              <a:buSzPts val="1100"/>
              <a:buFont typeface="Montserrat"/>
              <a:buChar char="●"/>
            </a:pPr>
            <a:r>
              <a:rPr lang="en-US" sz="1100" i="0" u="none" strike="noStrike" cap="none">
                <a:solidFill>
                  <a:srgbClr val="000000"/>
                </a:solidFill>
                <a:latin typeface="Montserrat"/>
                <a:ea typeface="Montserrat"/>
                <a:cs typeface="Montserrat"/>
                <a:sym typeface="Montserrat"/>
              </a:rPr>
              <a:t>( 20% off)</a:t>
            </a:r>
            <a:br>
              <a:rPr lang="en-US" sz="1100" i="0" u="none" strike="noStrike" cap="none">
                <a:solidFill>
                  <a:srgbClr val="000000"/>
                </a:solidFill>
                <a:latin typeface="Montserrat"/>
                <a:ea typeface="Montserrat"/>
                <a:cs typeface="Montserrat"/>
                <a:sym typeface="Montserrat"/>
              </a:rPr>
            </a:br>
            <a:r>
              <a:rPr lang="en-US" sz="1100" i="0" u="none" strike="noStrike" cap="none">
                <a:solidFill>
                  <a:srgbClr val="000000"/>
                </a:solidFill>
                <a:latin typeface="Montserrat"/>
                <a:ea typeface="Montserrat"/>
                <a:cs typeface="Montserrat"/>
                <a:sym typeface="Montserrat"/>
              </a:rPr>
              <a:t> Special offers on multiple courses and course bundles</a:t>
            </a:r>
            <a:endParaRPr sz="1100">
              <a:latin typeface="Montserrat"/>
              <a:ea typeface="Montserrat"/>
              <a:cs typeface="Montserrat"/>
              <a:sym typeface="Montserrat"/>
            </a:endParaRPr>
          </a:p>
          <a:p>
            <a:pPr marL="457200" marR="0" lvl="0" indent="-298450" algn="l" rtl="0">
              <a:lnSpc>
                <a:spcPct val="100000"/>
              </a:lnSpc>
              <a:spcBef>
                <a:spcPts val="0"/>
              </a:spcBef>
              <a:spcAft>
                <a:spcPts val="0"/>
              </a:spcAft>
              <a:buClr>
                <a:srgbClr val="000000"/>
              </a:buClr>
              <a:buSzPts val="1100"/>
              <a:buFont typeface="Montserrat"/>
              <a:buChar char="●"/>
            </a:pPr>
            <a:r>
              <a:rPr lang="en-US" sz="1100" i="0" u="none" strike="noStrike" cap="none">
                <a:solidFill>
                  <a:srgbClr val="000000"/>
                </a:solidFill>
                <a:latin typeface="Montserrat"/>
                <a:ea typeface="Montserrat"/>
                <a:cs typeface="Montserrat"/>
                <a:sym typeface="Montserrat"/>
              </a:rPr>
              <a:t>Offers for certain organizations in exchange for data</a:t>
            </a:r>
            <a:endParaRPr sz="1100">
              <a:latin typeface="Montserrat"/>
              <a:ea typeface="Montserrat"/>
              <a:cs typeface="Montserrat"/>
              <a:sym typeface="Montserrat"/>
            </a:endParaRPr>
          </a:p>
        </p:txBody>
      </p:sp>
      <p:sp>
        <p:nvSpPr>
          <p:cNvPr id="836" name="Google Shape;836;p20"/>
          <p:cNvSpPr txBox="1"/>
          <p:nvPr/>
        </p:nvSpPr>
        <p:spPr>
          <a:xfrm>
            <a:off x="4883119" y="4085655"/>
            <a:ext cx="2461200" cy="319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i="0" u="none" strike="noStrike" cap="none">
                <a:solidFill>
                  <a:srgbClr val="136F64"/>
                </a:solidFill>
                <a:latin typeface="Arial"/>
                <a:ea typeface="Arial"/>
                <a:cs typeface="Arial"/>
                <a:sym typeface="Arial"/>
              </a:rPr>
              <a:t>Interactive marketing</a:t>
            </a:r>
            <a:endParaRPr>
              <a:solidFill>
                <a:srgbClr val="136F64"/>
              </a:solidFill>
            </a:endParaRPr>
          </a:p>
        </p:txBody>
      </p:sp>
      <p:sp>
        <p:nvSpPr>
          <p:cNvPr id="837" name="Google Shape;837;p20"/>
          <p:cNvSpPr txBox="1"/>
          <p:nvPr/>
        </p:nvSpPr>
        <p:spPr>
          <a:xfrm>
            <a:off x="4549325" y="4435902"/>
            <a:ext cx="3506400" cy="455400"/>
          </a:xfrm>
          <a:prstGeom prst="rect">
            <a:avLst/>
          </a:prstGeom>
          <a:noFill/>
          <a:ln>
            <a:noFill/>
          </a:ln>
        </p:spPr>
        <p:txBody>
          <a:bodyPr spcFirstLastPara="1" wrap="square" lIns="91425" tIns="45700" rIns="91425" bIns="45700" anchor="t" anchorCtr="0">
            <a:noAutofit/>
          </a:bodyPr>
          <a:lstStyle/>
          <a:p>
            <a:pPr marL="457200" marR="0" lvl="0" indent="-298450" algn="l" rtl="0">
              <a:lnSpc>
                <a:spcPct val="100000"/>
              </a:lnSpc>
              <a:spcBef>
                <a:spcPts val="0"/>
              </a:spcBef>
              <a:spcAft>
                <a:spcPts val="0"/>
              </a:spcAft>
              <a:buClr>
                <a:srgbClr val="000000"/>
              </a:buClr>
              <a:buSzPts val="1100"/>
              <a:buFont typeface="Montserrat"/>
              <a:buChar char="●"/>
            </a:pPr>
            <a:r>
              <a:rPr lang="en-US" sz="1100" i="0" u="none" strike="noStrike" cap="none">
                <a:solidFill>
                  <a:srgbClr val="000000"/>
                </a:solidFill>
                <a:latin typeface="Montserrat"/>
                <a:ea typeface="Montserrat"/>
                <a:cs typeface="Montserrat"/>
                <a:sym typeface="Montserrat"/>
              </a:rPr>
              <a:t>Active content on Facebook and Instagram.</a:t>
            </a:r>
            <a:endParaRPr sz="1100">
              <a:latin typeface="Montserrat"/>
              <a:ea typeface="Montserrat"/>
              <a:cs typeface="Montserrat"/>
              <a:sym typeface="Montserrat"/>
            </a:endParaRPr>
          </a:p>
        </p:txBody>
      </p:sp>
      <p:sp>
        <p:nvSpPr>
          <p:cNvPr id="838" name="Google Shape;838;p20"/>
          <p:cNvSpPr txBox="1"/>
          <p:nvPr/>
        </p:nvSpPr>
        <p:spPr>
          <a:xfrm>
            <a:off x="4549324" y="2486996"/>
            <a:ext cx="2461200" cy="319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i="0" u="none" strike="noStrike" cap="none">
                <a:solidFill>
                  <a:srgbClr val="136F64"/>
                </a:solidFill>
                <a:latin typeface="Arial"/>
                <a:ea typeface="Arial"/>
                <a:cs typeface="Arial"/>
                <a:sym typeface="Arial"/>
              </a:rPr>
              <a:t>Ads</a:t>
            </a:r>
            <a:endParaRPr>
              <a:solidFill>
                <a:srgbClr val="136F64"/>
              </a:solidFill>
            </a:endParaRPr>
          </a:p>
        </p:txBody>
      </p:sp>
      <p:sp>
        <p:nvSpPr>
          <p:cNvPr id="839" name="Google Shape;839;p20"/>
          <p:cNvSpPr txBox="1"/>
          <p:nvPr/>
        </p:nvSpPr>
        <p:spPr>
          <a:xfrm>
            <a:off x="4612025" y="2871300"/>
            <a:ext cx="4239900" cy="1255500"/>
          </a:xfrm>
          <a:prstGeom prst="rect">
            <a:avLst/>
          </a:prstGeom>
          <a:noFill/>
          <a:ln>
            <a:noFill/>
          </a:ln>
        </p:spPr>
        <p:txBody>
          <a:bodyPr spcFirstLastPara="1" wrap="square" lIns="91425" tIns="45700" rIns="91425" bIns="45700" anchor="t" anchorCtr="0">
            <a:noAutofit/>
          </a:bodyPr>
          <a:lstStyle/>
          <a:p>
            <a:pPr marL="457200" marR="0" lvl="0" indent="-299720" algn="l" rtl="0">
              <a:lnSpc>
                <a:spcPct val="100000"/>
              </a:lnSpc>
              <a:spcBef>
                <a:spcPts val="0"/>
              </a:spcBef>
              <a:spcAft>
                <a:spcPts val="0"/>
              </a:spcAft>
              <a:buClr>
                <a:srgbClr val="000000"/>
              </a:buClr>
              <a:buSzPts val="1120"/>
              <a:buFont typeface="Montserrat"/>
              <a:buChar char="●"/>
            </a:pPr>
            <a:r>
              <a:rPr lang="en-US" sz="1120" i="0" u="none" strike="noStrike" cap="none">
                <a:solidFill>
                  <a:srgbClr val="000000"/>
                </a:solidFill>
                <a:latin typeface="Montserrat"/>
                <a:ea typeface="Montserrat"/>
                <a:cs typeface="Montserrat"/>
                <a:sym typeface="Montserrat"/>
              </a:rPr>
              <a:t> Digital ads at hospitals especially those providing training sessions, medical centers and medical syndicate</a:t>
            </a:r>
            <a:endParaRPr sz="1120">
              <a:latin typeface="Montserrat"/>
              <a:ea typeface="Montserrat"/>
              <a:cs typeface="Montserrat"/>
              <a:sym typeface="Montserrat"/>
            </a:endParaRPr>
          </a:p>
          <a:p>
            <a:pPr marL="457200" marR="0" lvl="0" indent="-299720" algn="l" rtl="0">
              <a:lnSpc>
                <a:spcPct val="100000"/>
              </a:lnSpc>
              <a:spcBef>
                <a:spcPts val="0"/>
              </a:spcBef>
              <a:spcAft>
                <a:spcPts val="0"/>
              </a:spcAft>
              <a:buClr>
                <a:srgbClr val="000000"/>
              </a:buClr>
              <a:buSzPts val="1120"/>
              <a:buFont typeface="Montserrat"/>
              <a:buChar char="●"/>
            </a:pPr>
            <a:r>
              <a:rPr lang="en-US" sz="1120" i="0" u="none" strike="noStrike" cap="none">
                <a:solidFill>
                  <a:srgbClr val="000000"/>
                </a:solidFill>
                <a:latin typeface="Montserrat"/>
                <a:ea typeface="Montserrat"/>
                <a:cs typeface="Montserrat"/>
                <a:sym typeface="Montserrat"/>
              </a:rPr>
              <a:t>sponsored ads on Facebook, Instagram YouTube , X and TikTok.</a:t>
            </a:r>
            <a:endParaRPr sz="1120">
              <a:latin typeface="Montserrat"/>
              <a:ea typeface="Montserrat"/>
              <a:cs typeface="Montserrat"/>
              <a:sym typeface="Montserrat"/>
            </a:endParaRPr>
          </a:p>
          <a:p>
            <a:pPr marL="457200" marR="0" lvl="0" indent="-299720" algn="l" rtl="0">
              <a:lnSpc>
                <a:spcPct val="100000"/>
              </a:lnSpc>
              <a:spcBef>
                <a:spcPts val="0"/>
              </a:spcBef>
              <a:spcAft>
                <a:spcPts val="0"/>
              </a:spcAft>
              <a:buClr>
                <a:srgbClr val="000000"/>
              </a:buClr>
              <a:buSzPts val="1120"/>
              <a:buFont typeface="Montserrat"/>
              <a:buChar char="●"/>
            </a:pPr>
            <a:r>
              <a:rPr lang="en-US" sz="1120" i="0" u="none" strike="noStrike" cap="none">
                <a:solidFill>
                  <a:srgbClr val="000000"/>
                </a:solidFill>
                <a:latin typeface="Montserrat"/>
                <a:ea typeface="Montserrat"/>
                <a:cs typeface="Montserrat"/>
                <a:sym typeface="Montserrat"/>
              </a:rPr>
              <a:t>Banners at medical  conferences, and university hospitals used for postgraduate trainings.</a:t>
            </a:r>
            <a:endParaRPr sz="1290">
              <a:latin typeface="Montserrat"/>
              <a:ea typeface="Montserrat"/>
              <a:cs typeface="Montserrat"/>
              <a:sym typeface="Montserrat"/>
            </a:endParaRPr>
          </a:p>
        </p:txBody>
      </p:sp>
      <p:sp>
        <p:nvSpPr>
          <p:cNvPr id="840" name="Google Shape;840;p20"/>
          <p:cNvSpPr txBox="1"/>
          <p:nvPr/>
        </p:nvSpPr>
        <p:spPr>
          <a:xfrm>
            <a:off x="426925" y="3997158"/>
            <a:ext cx="2461200" cy="319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i="0" u="none" strike="noStrike" cap="none">
                <a:solidFill>
                  <a:srgbClr val="136F64"/>
                </a:solidFill>
                <a:latin typeface="Arial"/>
                <a:ea typeface="Arial"/>
                <a:cs typeface="Arial"/>
                <a:sym typeface="Arial"/>
              </a:rPr>
              <a:t>Direct Marketing</a:t>
            </a:r>
            <a:endParaRPr sz="1600">
              <a:solidFill>
                <a:srgbClr val="136F64"/>
              </a:solidFill>
            </a:endParaRPr>
          </a:p>
        </p:txBody>
      </p:sp>
      <p:sp>
        <p:nvSpPr>
          <p:cNvPr id="841" name="Google Shape;841;p20"/>
          <p:cNvSpPr txBox="1"/>
          <p:nvPr/>
        </p:nvSpPr>
        <p:spPr>
          <a:xfrm>
            <a:off x="357725" y="4367173"/>
            <a:ext cx="4063200" cy="750600"/>
          </a:xfrm>
          <a:prstGeom prst="rect">
            <a:avLst/>
          </a:prstGeom>
          <a:noFill/>
          <a:ln>
            <a:noFill/>
          </a:ln>
        </p:spPr>
        <p:txBody>
          <a:bodyPr spcFirstLastPara="1" wrap="square" lIns="91425" tIns="45700" rIns="91425" bIns="45700" anchor="t" anchorCtr="0">
            <a:noAutofit/>
          </a:bodyPr>
          <a:lstStyle/>
          <a:p>
            <a:pPr marL="457200" marR="0" lvl="0" indent="-298450" algn="l" rtl="0">
              <a:lnSpc>
                <a:spcPct val="100000"/>
              </a:lnSpc>
              <a:spcBef>
                <a:spcPts val="0"/>
              </a:spcBef>
              <a:spcAft>
                <a:spcPts val="0"/>
              </a:spcAft>
              <a:buClr>
                <a:srgbClr val="000000"/>
              </a:buClr>
              <a:buSzPts val="1100"/>
              <a:buFont typeface="Montserrat"/>
              <a:buChar char="●"/>
            </a:pPr>
            <a:r>
              <a:rPr lang="en-US" sz="1100" i="0" u="none" strike="noStrike" cap="none">
                <a:solidFill>
                  <a:srgbClr val="000000"/>
                </a:solidFill>
                <a:latin typeface="Montserrat"/>
                <a:ea typeface="Montserrat"/>
                <a:cs typeface="Montserrat"/>
                <a:sym typeface="Montserrat"/>
              </a:rPr>
              <a:t>Awareness sessions on quality, infection control, and hospital management field in hospitals among different governorates. </a:t>
            </a:r>
            <a:endParaRPr sz="1100">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sp>
        <p:nvSpPr>
          <p:cNvPr id="846" name="Google Shape;846;p23"/>
          <p:cNvSpPr txBox="1">
            <a:spLocks noGrp="1"/>
          </p:cNvSpPr>
          <p:nvPr>
            <p:ph type="subTitle" idx="1"/>
          </p:nvPr>
        </p:nvSpPr>
        <p:spPr>
          <a:xfrm>
            <a:off x="211233" y="973724"/>
            <a:ext cx="3913628" cy="3484232"/>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Clr>
                <a:srgbClr val="22A9A2"/>
              </a:buClr>
              <a:buSzPts val="1400"/>
              <a:buChar char="●"/>
            </a:pPr>
            <a:r>
              <a:rPr lang="en-US" b="1">
                <a:solidFill>
                  <a:srgbClr val="22A9A2"/>
                </a:solidFill>
              </a:rPr>
              <a:t>Egypt Region acc. to geography, demography</a:t>
            </a:r>
            <a:endParaRPr b="1">
              <a:solidFill>
                <a:srgbClr val="22A9A2"/>
              </a:solidFill>
            </a:endParaRPr>
          </a:p>
        </p:txBody>
      </p:sp>
      <p:sp>
        <p:nvSpPr>
          <p:cNvPr id="847" name="Google Shape;847;p23"/>
          <p:cNvSpPr txBox="1">
            <a:spLocks noGrp="1"/>
          </p:cNvSpPr>
          <p:nvPr>
            <p:ph type="title"/>
          </p:nvPr>
        </p:nvSpPr>
        <p:spPr>
          <a:xfrm>
            <a:off x="263363" y="435323"/>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800" b="1">
                <a:solidFill>
                  <a:srgbClr val="136F64"/>
                </a:solidFill>
              </a:rPr>
              <a:t>Social Media Marketing</a:t>
            </a:r>
            <a:endParaRPr sz="1800" b="1">
              <a:solidFill>
                <a:srgbClr val="136F64"/>
              </a:solidFill>
            </a:endParaRPr>
          </a:p>
        </p:txBody>
      </p:sp>
      <p:sp>
        <p:nvSpPr>
          <p:cNvPr id="848" name="Google Shape;848;p23"/>
          <p:cNvSpPr txBox="1">
            <a:spLocks noGrp="1"/>
          </p:cNvSpPr>
          <p:nvPr>
            <p:ph type="subTitle" idx="2"/>
          </p:nvPr>
        </p:nvSpPr>
        <p:spPr>
          <a:xfrm>
            <a:off x="5200767" y="1025138"/>
            <a:ext cx="4252152" cy="4118362"/>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Clr>
                <a:srgbClr val="22A9A2"/>
              </a:buClr>
              <a:buSzPts val="1400"/>
              <a:buChar char="●"/>
            </a:pPr>
            <a:r>
              <a:rPr lang="en-US" b="1">
                <a:solidFill>
                  <a:srgbClr val="22A9A2"/>
                </a:solidFill>
              </a:rPr>
              <a:t>Middle East countries:</a:t>
            </a:r>
            <a:endParaRPr b="1">
              <a:solidFill>
                <a:srgbClr val="22A9A2"/>
              </a:solidFill>
            </a:endParaRPr>
          </a:p>
          <a:p>
            <a:pPr marL="146050" lvl="0" indent="0" algn="l" rtl="0">
              <a:lnSpc>
                <a:spcPct val="100000"/>
              </a:lnSpc>
              <a:spcBef>
                <a:spcPts val="0"/>
              </a:spcBef>
              <a:spcAft>
                <a:spcPts val="0"/>
              </a:spcAft>
              <a:buSzPts val="1400"/>
              <a:buNone/>
            </a:pPr>
            <a:endParaRPr/>
          </a:p>
        </p:txBody>
      </p:sp>
      <p:grpSp>
        <p:nvGrpSpPr>
          <p:cNvPr id="849" name="Google Shape;849;p23"/>
          <p:cNvGrpSpPr/>
          <p:nvPr/>
        </p:nvGrpSpPr>
        <p:grpSpPr>
          <a:xfrm>
            <a:off x="458448" y="1437479"/>
            <a:ext cx="3517750" cy="3517750"/>
            <a:chOff x="458448" y="2532"/>
            <a:chExt cx="3517750" cy="3517750"/>
          </a:xfrm>
        </p:grpSpPr>
        <p:sp>
          <p:nvSpPr>
            <p:cNvPr id="850" name="Google Shape;850;p23"/>
            <p:cNvSpPr/>
            <p:nvPr/>
          </p:nvSpPr>
          <p:spPr>
            <a:xfrm>
              <a:off x="1729036" y="1273120"/>
              <a:ext cx="976575" cy="976575"/>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3"/>
            <p:cNvSpPr txBox="1"/>
            <p:nvPr/>
          </p:nvSpPr>
          <p:spPr>
            <a:xfrm>
              <a:off x="1872052" y="1416136"/>
              <a:ext cx="690543" cy="690543"/>
            </a:xfrm>
            <a:prstGeom prst="rect">
              <a:avLst/>
            </a:prstGeom>
            <a:solidFill>
              <a:srgbClr val="22A9A2"/>
            </a:solidFill>
            <a:ln>
              <a:noFill/>
            </a:ln>
          </p:spPr>
          <p:txBody>
            <a:bodyPr spcFirstLastPara="1" wrap="square" lIns="8875" tIns="8875" rIns="8875" bIns="88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Hub Website</a:t>
              </a:r>
              <a:endParaRPr/>
            </a:p>
          </p:txBody>
        </p:sp>
        <p:sp>
          <p:nvSpPr>
            <p:cNvPr id="852" name="Google Shape;852;p23"/>
            <p:cNvSpPr/>
            <p:nvPr/>
          </p:nvSpPr>
          <p:spPr>
            <a:xfrm rot="-5400000">
              <a:off x="2070317" y="1106294"/>
              <a:ext cx="294012" cy="39638"/>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txBox="1"/>
            <p:nvPr/>
          </p:nvSpPr>
          <p:spPr>
            <a:xfrm rot="-5400000">
              <a:off x="2209973" y="1118763"/>
              <a:ext cx="14700" cy="1470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54" name="Google Shape;854;p23"/>
            <p:cNvSpPr/>
            <p:nvPr/>
          </p:nvSpPr>
          <p:spPr>
            <a:xfrm>
              <a:off x="1729036" y="2532"/>
              <a:ext cx="976575" cy="976575"/>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3"/>
            <p:cNvSpPr txBox="1"/>
            <p:nvPr/>
          </p:nvSpPr>
          <p:spPr>
            <a:xfrm>
              <a:off x="1872052" y="145548"/>
              <a:ext cx="690543" cy="69054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100"/>
                <a:buFont typeface="Arial"/>
                <a:buNone/>
              </a:pPr>
              <a:r>
                <a:rPr lang="en-US" sz="1100" b="0" i="0" u="none" strike="noStrike" cap="none">
                  <a:solidFill>
                    <a:schemeClr val="lt1"/>
                  </a:solidFill>
                  <a:latin typeface="Arial"/>
                  <a:ea typeface="Arial"/>
                  <a:cs typeface="Arial"/>
                  <a:sym typeface="Arial"/>
                </a:rPr>
                <a:t>1) Facebook  page</a:t>
              </a:r>
              <a:endParaRPr/>
            </a:p>
          </p:txBody>
        </p:sp>
        <p:sp>
          <p:nvSpPr>
            <p:cNvPr id="856" name="Google Shape;856;p23"/>
            <p:cNvSpPr/>
            <p:nvPr/>
          </p:nvSpPr>
          <p:spPr>
            <a:xfrm>
              <a:off x="2705611" y="1741588"/>
              <a:ext cx="294012" cy="39638"/>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3"/>
            <p:cNvSpPr txBox="1"/>
            <p:nvPr/>
          </p:nvSpPr>
          <p:spPr>
            <a:xfrm>
              <a:off x="2845267" y="1754057"/>
              <a:ext cx="14700" cy="1470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58" name="Google Shape;858;p23"/>
            <p:cNvSpPr/>
            <p:nvPr/>
          </p:nvSpPr>
          <p:spPr>
            <a:xfrm>
              <a:off x="2999623" y="1273120"/>
              <a:ext cx="976575" cy="976575"/>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3"/>
            <p:cNvSpPr txBox="1"/>
            <p:nvPr/>
          </p:nvSpPr>
          <p:spPr>
            <a:xfrm>
              <a:off x="3142639" y="1416136"/>
              <a:ext cx="690543" cy="69054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100"/>
                <a:buFont typeface="Arial"/>
                <a:buNone/>
              </a:pPr>
              <a:r>
                <a:rPr lang="en-US" sz="1100" b="0" i="0" u="none" strike="noStrike" cap="none">
                  <a:solidFill>
                    <a:schemeClr val="lt1"/>
                  </a:solidFill>
                  <a:latin typeface="Arial"/>
                  <a:ea typeface="Arial"/>
                  <a:cs typeface="Arial"/>
                  <a:sym typeface="Arial"/>
                </a:rPr>
                <a:t>2) YouTube</a:t>
              </a:r>
              <a:endParaRPr/>
            </a:p>
          </p:txBody>
        </p:sp>
        <p:sp>
          <p:nvSpPr>
            <p:cNvPr id="860" name="Google Shape;860;p23"/>
            <p:cNvSpPr/>
            <p:nvPr/>
          </p:nvSpPr>
          <p:spPr>
            <a:xfrm rot="5400000">
              <a:off x="2070317" y="2376882"/>
              <a:ext cx="294012" cy="39638"/>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3"/>
            <p:cNvSpPr txBox="1"/>
            <p:nvPr/>
          </p:nvSpPr>
          <p:spPr>
            <a:xfrm rot="5400000">
              <a:off x="2209973" y="2389351"/>
              <a:ext cx="14700" cy="1470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62" name="Google Shape;862;p23"/>
            <p:cNvSpPr/>
            <p:nvPr/>
          </p:nvSpPr>
          <p:spPr>
            <a:xfrm>
              <a:off x="1729036" y="2543707"/>
              <a:ext cx="976575" cy="976575"/>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3"/>
            <p:cNvSpPr txBox="1"/>
            <p:nvPr/>
          </p:nvSpPr>
          <p:spPr>
            <a:xfrm>
              <a:off x="1872052" y="2686723"/>
              <a:ext cx="690543" cy="69054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100"/>
                <a:buFont typeface="Arial"/>
                <a:buNone/>
              </a:pPr>
              <a:r>
                <a:rPr lang="en-US" sz="1100" b="0" i="0" u="none" strike="noStrike" cap="none">
                  <a:solidFill>
                    <a:schemeClr val="lt1"/>
                  </a:solidFill>
                  <a:latin typeface="Arial"/>
                  <a:ea typeface="Arial"/>
                  <a:cs typeface="Arial"/>
                  <a:sym typeface="Arial"/>
                </a:rPr>
                <a:t>3) Instagram</a:t>
              </a:r>
              <a:endParaRPr/>
            </a:p>
          </p:txBody>
        </p:sp>
        <p:sp>
          <p:nvSpPr>
            <p:cNvPr id="864" name="Google Shape;864;p23"/>
            <p:cNvSpPr/>
            <p:nvPr/>
          </p:nvSpPr>
          <p:spPr>
            <a:xfrm rot="10800000">
              <a:off x="1435024" y="1741588"/>
              <a:ext cx="294012" cy="39638"/>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txBox="1"/>
            <p:nvPr/>
          </p:nvSpPr>
          <p:spPr>
            <a:xfrm>
              <a:off x="1574679" y="1754057"/>
              <a:ext cx="14700" cy="1470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66" name="Google Shape;866;p23"/>
            <p:cNvSpPr/>
            <p:nvPr/>
          </p:nvSpPr>
          <p:spPr>
            <a:xfrm>
              <a:off x="458448" y="1273120"/>
              <a:ext cx="976575" cy="976575"/>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txBox="1"/>
            <p:nvPr/>
          </p:nvSpPr>
          <p:spPr>
            <a:xfrm>
              <a:off x="601464" y="1416136"/>
              <a:ext cx="690543" cy="69054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100"/>
                <a:buFont typeface="Arial"/>
                <a:buNone/>
              </a:pPr>
              <a:r>
                <a:rPr lang="en-US" sz="1100" b="0" i="0" u="none" strike="noStrike" cap="none">
                  <a:solidFill>
                    <a:schemeClr val="lt1"/>
                  </a:solidFill>
                  <a:latin typeface="Arial"/>
                  <a:ea typeface="Arial"/>
                  <a:cs typeface="Arial"/>
                  <a:sym typeface="Arial"/>
                </a:rPr>
                <a:t>4) LinkedIn</a:t>
              </a:r>
              <a:endParaRPr/>
            </a:p>
          </p:txBody>
        </p:sp>
      </p:grpSp>
      <p:grpSp>
        <p:nvGrpSpPr>
          <p:cNvPr id="868" name="Google Shape;868;p23"/>
          <p:cNvGrpSpPr/>
          <p:nvPr/>
        </p:nvGrpSpPr>
        <p:grpSpPr>
          <a:xfrm>
            <a:off x="5036569" y="1435533"/>
            <a:ext cx="3693716" cy="3684641"/>
            <a:chOff x="327215" y="14249"/>
            <a:chExt cx="3693716" cy="3684641"/>
          </a:xfrm>
        </p:grpSpPr>
        <p:sp>
          <p:nvSpPr>
            <p:cNvPr id="869" name="Google Shape;869;p23"/>
            <p:cNvSpPr/>
            <p:nvPr/>
          </p:nvSpPr>
          <p:spPr>
            <a:xfrm>
              <a:off x="1661660" y="1348694"/>
              <a:ext cx="1024827" cy="1024827"/>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txBox="1"/>
            <p:nvPr/>
          </p:nvSpPr>
          <p:spPr>
            <a:xfrm>
              <a:off x="1811742" y="1498776"/>
              <a:ext cx="724663" cy="724663"/>
            </a:xfrm>
            <a:prstGeom prst="rect">
              <a:avLst/>
            </a:prstGeom>
            <a:solidFill>
              <a:srgbClr val="22A9A2"/>
            </a:solidFill>
            <a:ln>
              <a:noFill/>
            </a:ln>
          </p:spPr>
          <p:txBody>
            <a:bodyPr spcFirstLastPara="1" wrap="square" lIns="9525" tIns="9525" rIns="9525" bIns="9525" anchor="ctr" anchorCtr="0">
              <a:noAutofit/>
            </a:bodyPr>
            <a:lstStyle/>
            <a:p>
              <a:pPr marL="0" marR="0" lvl="0" indent="0" algn="ctr" rtl="0">
                <a:lnSpc>
                  <a:spcPct val="90000"/>
                </a:lnSpc>
                <a:spcBef>
                  <a:spcPts val="0"/>
                </a:spcBef>
                <a:spcAft>
                  <a:spcPts val="0"/>
                </a:spcAft>
                <a:buClr>
                  <a:srgbClr val="000000"/>
                </a:buClr>
                <a:buSzPts val="1500"/>
                <a:buFont typeface="Arial"/>
                <a:buNone/>
              </a:pPr>
              <a:r>
                <a:rPr lang="en-US" sz="1500" b="0" i="0" u="none" strike="noStrike" cap="none">
                  <a:solidFill>
                    <a:schemeClr val="lt1"/>
                  </a:solidFill>
                  <a:latin typeface="Arial"/>
                  <a:ea typeface="Arial"/>
                  <a:cs typeface="Arial"/>
                  <a:sym typeface="Arial"/>
                </a:rPr>
                <a:t>Hub Website</a:t>
              </a:r>
              <a:endParaRPr/>
            </a:p>
          </p:txBody>
        </p:sp>
        <p:sp>
          <p:nvSpPr>
            <p:cNvPr id="871" name="Google Shape;871;p23"/>
            <p:cNvSpPr/>
            <p:nvPr/>
          </p:nvSpPr>
          <p:spPr>
            <a:xfrm rot="-5400000">
              <a:off x="2019265" y="1172673"/>
              <a:ext cx="309616" cy="42424"/>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3"/>
            <p:cNvSpPr txBox="1"/>
            <p:nvPr/>
          </p:nvSpPr>
          <p:spPr>
            <a:xfrm rot="-5400000">
              <a:off x="2166333" y="1186145"/>
              <a:ext cx="15480" cy="1548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73" name="Google Shape;873;p23"/>
            <p:cNvSpPr/>
            <p:nvPr/>
          </p:nvSpPr>
          <p:spPr>
            <a:xfrm>
              <a:off x="1661660" y="14249"/>
              <a:ext cx="1024827" cy="1024827"/>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3"/>
            <p:cNvSpPr txBox="1"/>
            <p:nvPr/>
          </p:nvSpPr>
          <p:spPr>
            <a:xfrm>
              <a:off x="1811742" y="164331"/>
              <a:ext cx="724663" cy="724663"/>
            </a:xfrm>
            <a:prstGeom prst="rect">
              <a:avLst/>
            </a:prstGeom>
            <a:solidFill>
              <a:srgbClr val="22A9A2"/>
            </a:solidFill>
            <a:ln>
              <a:noFill/>
            </a:ln>
          </p:spPr>
          <p:txBody>
            <a:bodyPr spcFirstLastPara="1" wrap="square" lIns="7600" tIns="7600" rIns="7600" bIns="76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1) YouTube</a:t>
              </a:r>
              <a:endParaRPr/>
            </a:p>
          </p:txBody>
        </p:sp>
        <p:sp>
          <p:nvSpPr>
            <p:cNvPr id="875" name="Google Shape;875;p23"/>
            <p:cNvSpPr/>
            <p:nvPr/>
          </p:nvSpPr>
          <p:spPr>
            <a:xfrm>
              <a:off x="2686487" y="1839895"/>
              <a:ext cx="309616" cy="42424"/>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3"/>
            <p:cNvSpPr txBox="1"/>
            <p:nvPr/>
          </p:nvSpPr>
          <p:spPr>
            <a:xfrm>
              <a:off x="2833555" y="1853367"/>
              <a:ext cx="15480" cy="1548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77" name="Google Shape;877;p23"/>
            <p:cNvSpPr/>
            <p:nvPr/>
          </p:nvSpPr>
          <p:spPr>
            <a:xfrm>
              <a:off x="2996104" y="1348694"/>
              <a:ext cx="1024827" cy="1024827"/>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3"/>
            <p:cNvSpPr txBox="1"/>
            <p:nvPr/>
          </p:nvSpPr>
          <p:spPr>
            <a:xfrm>
              <a:off x="3146186" y="1498776"/>
              <a:ext cx="724663" cy="724663"/>
            </a:xfrm>
            <a:prstGeom prst="rect">
              <a:avLst/>
            </a:prstGeom>
            <a:solidFill>
              <a:srgbClr val="22A9A2"/>
            </a:solidFill>
            <a:ln>
              <a:noFill/>
            </a:ln>
          </p:spPr>
          <p:txBody>
            <a:bodyPr spcFirstLastPara="1" wrap="square" lIns="7600" tIns="7600" rIns="7600" bIns="7600" anchor="ctr" anchorCtr="0">
              <a:noAutofit/>
            </a:bodyPr>
            <a:lstStyle/>
            <a:p>
              <a:pPr marL="0" marR="0" lvl="0" indent="0" algn="ctr" rtl="0">
                <a:lnSpc>
                  <a:spcPct val="9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2) X and Instagram</a:t>
              </a:r>
              <a:endParaRPr/>
            </a:p>
          </p:txBody>
        </p:sp>
        <p:sp>
          <p:nvSpPr>
            <p:cNvPr id="879" name="Google Shape;879;p23"/>
            <p:cNvSpPr/>
            <p:nvPr/>
          </p:nvSpPr>
          <p:spPr>
            <a:xfrm rot="5400000">
              <a:off x="2023803" y="2502580"/>
              <a:ext cx="300541" cy="42424"/>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3"/>
            <p:cNvSpPr txBox="1"/>
            <p:nvPr/>
          </p:nvSpPr>
          <p:spPr>
            <a:xfrm rot="5400000">
              <a:off x="2166560" y="2516279"/>
              <a:ext cx="15027" cy="15027"/>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81" name="Google Shape;881;p23"/>
            <p:cNvSpPr/>
            <p:nvPr/>
          </p:nvSpPr>
          <p:spPr>
            <a:xfrm>
              <a:off x="1661660" y="2674063"/>
              <a:ext cx="1024827" cy="1024827"/>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3"/>
            <p:cNvSpPr txBox="1"/>
            <p:nvPr/>
          </p:nvSpPr>
          <p:spPr>
            <a:xfrm>
              <a:off x="1811742" y="2824145"/>
              <a:ext cx="724663" cy="72466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100"/>
                <a:buFont typeface="Arial"/>
                <a:buNone/>
              </a:pPr>
              <a:r>
                <a:rPr lang="en-US" sz="1100" b="0" i="0" u="none" strike="noStrike" cap="none">
                  <a:solidFill>
                    <a:schemeClr val="lt1"/>
                  </a:solidFill>
                  <a:latin typeface="Arial"/>
                  <a:ea typeface="Arial"/>
                  <a:cs typeface="Arial"/>
                  <a:sym typeface="Arial"/>
                </a:rPr>
                <a:t>3) TikTok sponsored ad</a:t>
              </a:r>
              <a:endParaRPr/>
            </a:p>
          </p:txBody>
        </p:sp>
        <p:sp>
          <p:nvSpPr>
            <p:cNvPr id="883" name="Google Shape;883;p23"/>
            <p:cNvSpPr/>
            <p:nvPr/>
          </p:nvSpPr>
          <p:spPr>
            <a:xfrm rot="10800000">
              <a:off x="1352043" y="1839895"/>
              <a:ext cx="309616" cy="42424"/>
            </a:xfrm>
            <a:custGeom>
              <a:avLst/>
              <a:gdLst/>
              <a:ahLst/>
              <a:cxnLst/>
              <a:rect l="l" t="t" r="r" b="b"/>
              <a:pathLst>
                <a:path w="120000" h="120000" extrusionOk="0">
                  <a:moveTo>
                    <a:pt x="0" y="60000"/>
                  </a:moveTo>
                  <a:lnTo>
                    <a:pt x="120000" y="60000"/>
                  </a:lnTo>
                </a:path>
              </a:pathLst>
            </a:custGeom>
            <a:solidFill>
              <a:srgbClr val="22A9A2"/>
            </a:solidFill>
            <a:ln w="25400" cap="flat" cmpd="sng">
              <a:solidFill>
                <a:srgbClr val="6187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3"/>
            <p:cNvSpPr txBox="1"/>
            <p:nvPr/>
          </p:nvSpPr>
          <p:spPr>
            <a:xfrm>
              <a:off x="1499111" y="1853367"/>
              <a:ext cx="15480" cy="15480"/>
            </a:xfrm>
            <a:prstGeom prst="rect">
              <a:avLst/>
            </a:prstGeom>
            <a:solidFill>
              <a:srgbClr val="22A9A2"/>
            </a:solid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85" name="Google Shape;885;p23"/>
            <p:cNvSpPr/>
            <p:nvPr/>
          </p:nvSpPr>
          <p:spPr>
            <a:xfrm>
              <a:off x="327215" y="1348694"/>
              <a:ext cx="1024827" cy="1024827"/>
            </a:xfrm>
            <a:prstGeom prst="ellipse">
              <a:avLst/>
            </a:prstGeom>
            <a:solidFill>
              <a:srgbClr val="22A9A2"/>
            </a:solidFill>
            <a:ln w="25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3"/>
            <p:cNvSpPr txBox="1"/>
            <p:nvPr/>
          </p:nvSpPr>
          <p:spPr>
            <a:xfrm>
              <a:off x="477297" y="1498776"/>
              <a:ext cx="724663" cy="724663"/>
            </a:xfrm>
            <a:prstGeom prst="rect">
              <a:avLst/>
            </a:prstGeom>
            <a:solidFill>
              <a:srgbClr val="22A9A2"/>
            </a:solidFill>
            <a:ln>
              <a:noFill/>
            </a:ln>
          </p:spPr>
          <p:txBody>
            <a:bodyPr spcFirstLastPara="1" wrap="square" lIns="6975" tIns="6975" rIns="6975" bIns="6975" anchor="ctr" anchorCtr="0">
              <a:noAutofit/>
            </a:bodyPr>
            <a:lstStyle/>
            <a:p>
              <a:pPr marL="0" marR="0" lvl="0" indent="0" algn="ctr" rtl="0">
                <a:lnSpc>
                  <a:spcPct val="90000"/>
                </a:lnSpc>
                <a:spcBef>
                  <a:spcPts val="0"/>
                </a:spcBef>
                <a:spcAft>
                  <a:spcPts val="0"/>
                </a:spcAft>
                <a:buClr>
                  <a:srgbClr val="000000"/>
                </a:buClr>
                <a:buSzPts val="1050"/>
                <a:buFont typeface="Arial"/>
                <a:buNone/>
              </a:pPr>
              <a:r>
                <a:rPr lang="en-US" sz="1050" b="0" i="0" u="none" strike="noStrike" cap="none">
                  <a:solidFill>
                    <a:schemeClr val="lt1"/>
                  </a:solidFill>
                  <a:latin typeface="Arial"/>
                  <a:ea typeface="Arial"/>
                  <a:cs typeface="Arial"/>
                  <a:sym typeface="Arial"/>
                </a:rPr>
                <a:t>4)Facebook</a:t>
              </a:r>
              <a:endParaRPr/>
            </a:p>
          </p:txBody>
        </p:sp>
      </p:grpSp>
      <p:pic>
        <p:nvPicPr>
          <p:cNvPr id="887" name="Google Shape;887;p23"/>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grpSp>
        <p:nvGrpSpPr>
          <p:cNvPr id="131" name="Google Shape;131;g30600eacaa0_0_678"/>
          <p:cNvGrpSpPr/>
          <p:nvPr/>
        </p:nvGrpSpPr>
        <p:grpSpPr>
          <a:xfrm>
            <a:off x="1290805" y="257706"/>
            <a:ext cx="6557746" cy="4867813"/>
            <a:chOff x="3467650" y="1777750"/>
            <a:chExt cx="2872425" cy="2132200"/>
          </a:xfrm>
        </p:grpSpPr>
        <p:sp>
          <p:nvSpPr>
            <p:cNvPr id="132" name="Google Shape;132;g30600eacaa0_0_678"/>
            <p:cNvSpPr/>
            <p:nvPr/>
          </p:nvSpPr>
          <p:spPr>
            <a:xfrm>
              <a:off x="3467650" y="1777750"/>
              <a:ext cx="2872425" cy="2109400"/>
            </a:xfrm>
            <a:custGeom>
              <a:avLst/>
              <a:gdLst/>
              <a:ahLst/>
              <a:cxnLst/>
              <a:rect l="l" t="t" r="r" b="b"/>
              <a:pathLst>
                <a:path w="114897" h="84376" extrusionOk="0">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g30600eacaa0_0_678"/>
            <p:cNvSpPr/>
            <p:nvPr/>
          </p:nvSpPr>
          <p:spPr>
            <a:xfrm>
              <a:off x="4416750" y="3824050"/>
              <a:ext cx="943825" cy="44100"/>
            </a:xfrm>
            <a:custGeom>
              <a:avLst/>
              <a:gdLst/>
              <a:ahLst/>
              <a:cxnLst/>
              <a:rect l="l" t="t" r="r" b="b"/>
              <a:pathLst>
                <a:path w="37753" h="1764" extrusionOk="0">
                  <a:moveTo>
                    <a:pt x="1" y="1"/>
                  </a:moveTo>
                  <a:lnTo>
                    <a:pt x="1" y="1764"/>
                  </a:lnTo>
                  <a:lnTo>
                    <a:pt x="37752" y="1764"/>
                  </a:lnTo>
                  <a:lnTo>
                    <a:pt x="377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g30600eacaa0_0_678"/>
            <p:cNvSpPr/>
            <p:nvPr/>
          </p:nvSpPr>
          <p:spPr>
            <a:xfrm>
              <a:off x="3742725" y="2099100"/>
              <a:ext cx="2306300" cy="1291075"/>
            </a:xfrm>
            <a:custGeom>
              <a:avLst/>
              <a:gdLst/>
              <a:ahLst/>
              <a:cxnLst/>
              <a:rect l="l" t="t" r="r" b="b"/>
              <a:pathLst>
                <a:path w="92252" h="51643" extrusionOk="0">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g30600eacaa0_0_678"/>
            <p:cNvSpPr/>
            <p:nvPr/>
          </p:nvSpPr>
          <p:spPr>
            <a:xfrm>
              <a:off x="3742725" y="3390150"/>
              <a:ext cx="2306300" cy="221150"/>
            </a:xfrm>
            <a:custGeom>
              <a:avLst/>
              <a:gdLst/>
              <a:ahLst/>
              <a:cxnLst/>
              <a:rect l="l" t="t" r="r" b="b"/>
              <a:pathLst>
                <a:path w="92252" h="8846" extrusionOk="0">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g30600eacaa0_0_678"/>
            <p:cNvSpPr/>
            <p:nvPr/>
          </p:nvSpPr>
          <p:spPr>
            <a:xfrm>
              <a:off x="3821000" y="2173575"/>
              <a:ext cx="2135325" cy="1136825"/>
            </a:xfrm>
            <a:custGeom>
              <a:avLst/>
              <a:gdLst/>
              <a:ahLst/>
              <a:cxnLst/>
              <a:rect l="l" t="t" r="r" b="b"/>
              <a:pathLst>
                <a:path w="85413" h="45473" extrusionOk="0">
                  <a:moveTo>
                    <a:pt x="1" y="0"/>
                  </a:moveTo>
                  <a:lnTo>
                    <a:pt x="1" y="45472"/>
                  </a:lnTo>
                  <a:lnTo>
                    <a:pt x="85413" y="45472"/>
                  </a:lnTo>
                  <a:lnTo>
                    <a:pt x="8541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g30600eacaa0_0_678"/>
            <p:cNvSpPr/>
            <p:nvPr/>
          </p:nvSpPr>
          <p:spPr>
            <a:xfrm>
              <a:off x="4685000" y="3473750"/>
              <a:ext cx="426325" cy="53975"/>
            </a:xfrm>
            <a:custGeom>
              <a:avLst/>
              <a:gdLst/>
              <a:ahLst/>
              <a:cxnLst/>
              <a:rect l="l" t="t" r="r" b="b"/>
              <a:pathLst>
                <a:path w="17053" h="2159" extrusionOk="0">
                  <a:moveTo>
                    <a:pt x="1" y="0"/>
                  </a:moveTo>
                  <a:lnTo>
                    <a:pt x="1" y="2158"/>
                  </a:lnTo>
                  <a:lnTo>
                    <a:pt x="17053" y="2158"/>
                  </a:lnTo>
                  <a:lnTo>
                    <a:pt x="1705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g30600eacaa0_0_678"/>
            <p:cNvSpPr/>
            <p:nvPr/>
          </p:nvSpPr>
          <p:spPr>
            <a:xfrm>
              <a:off x="4609775" y="3611275"/>
              <a:ext cx="572975" cy="212800"/>
            </a:xfrm>
            <a:custGeom>
              <a:avLst/>
              <a:gdLst/>
              <a:ahLst/>
              <a:cxnLst/>
              <a:rect l="l" t="t" r="r" b="b"/>
              <a:pathLst>
                <a:path w="22919" h="8512" extrusionOk="0">
                  <a:moveTo>
                    <a:pt x="1216" y="1"/>
                  </a:moveTo>
                  <a:lnTo>
                    <a:pt x="0" y="8512"/>
                  </a:lnTo>
                  <a:lnTo>
                    <a:pt x="22919" y="8512"/>
                  </a:lnTo>
                  <a:lnTo>
                    <a:pt x="2170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g30600eacaa0_0_678"/>
            <p:cNvSpPr/>
            <p:nvPr/>
          </p:nvSpPr>
          <p:spPr>
            <a:xfrm>
              <a:off x="4636375" y="3611275"/>
              <a:ext cx="519025" cy="23600"/>
            </a:xfrm>
            <a:custGeom>
              <a:avLst/>
              <a:gdLst/>
              <a:ahLst/>
              <a:cxnLst/>
              <a:rect l="l" t="t" r="r" b="b"/>
              <a:pathLst>
                <a:path w="20761" h="944" extrusionOk="0">
                  <a:moveTo>
                    <a:pt x="152" y="1"/>
                  </a:moveTo>
                  <a:lnTo>
                    <a:pt x="0" y="943"/>
                  </a:lnTo>
                  <a:lnTo>
                    <a:pt x="20761" y="943"/>
                  </a:lnTo>
                  <a:lnTo>
                    <a:pt x="2063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g30600eacaa0_0_678"/>
            <p:cNvSpPr/>
            <p:nvPr/>
          </p:nvSpPr>
          <p:spPr>
            <a:xfrm>
              <a:off x="3662200" y="3868125"/>
              <a:ext cx="2476500" cy="41825"/>
            </a:xfrm>
            <a:custGeom>
              <a:avLst/>
              <a:gdLst/>
              <a:ahLst/>
              <a:cxnLst/>
              <a:rect l="l" t="t" r="r" b="b"/>
              <a:pathLst>
                <a:path w="99060" h="1673" extrusionOk="0">
                  <a:moveTo>
                    <a:pt x="0" y="1"/>
                  </a:moveTo>
                  <a:lnTo>
                    <a:pt x="0" y="1672"/>
                  </a:lnTo>
                  <a:lnTo>
                    <a:pt x="99060" y="1672"/>
                  </a:lnTo>
                  <a:lnTo>
                    <a:pt x="9906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1" name="Google Shape;141;g30600eacaa0_0_678"/>
          <p:cNvSpPr txBox="1">
            <a:spLocks noGrp="1"/>
          </p:cNvSpPr>
          <p:nvPr>
            <p:ph type="ctrTitle"/>
          </p:nvPr>
        </p:nvSpPr>
        <p:spPr>
          <a:xfrm>
            <a:off x="2331875" y="1240952"/>
            <a:ext cx="4140000" cy="2327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1200"/>
              </a:spcBef>
              <a:spcAft>
                <a:spcPts val="0"/>
              </a:spcAft>
              <a:buNone/>
            </a:pPr>
            <a:r>
              <a:rPr lang="en-US" sz="1100" b="1">
                <a:solidFill>
                  <a:srgbClr val="391463"/>
                </a:solidFill>
                <a:latin typeface="Arial"/>
                <a:ea typeface="Arial"/>
                <a:cs typeface="Arial"/>
                <a:sym typeface="Arial"/>
              </a:rPr>
              <a:t>Brief About Us</a:t>
            </a:r>
            <a:endParaRPr sz="1100" b="1">
              <a:solidFill>
                <a:srgbClr val="391463"/>
              </a:solidFill>
              <a:latin typeface="Arial"/>
              <a:ea typeface="Arial"/>
              <a:cs typeface="Arial"/>
              <a:sym typeface="Arial"/>
            </a:endParaRPr>
          </a:p>
          <a:p>
            <a:pPr marL="0" lvl="0" indent="0" algn="l" rtl="0">
              <a:lnSpc>
                <a:spcPct val="115000"/>
              </a:lnSpc>
              <a:spcBef>
                <a:spcPts val="1200"/>
              </a:spcBef>
              <a:spcAft>
                <a:spcPts val="0"/>
              </a:spcAft>
              <a:buNone/>
            </a:pPr>
            <a:r>
              <a:rPr lang="en-US" sz="1100">
                <a:solidFill>
                  <a:srgbClr val="000000"/>
                </a:solidFill>
                <a:latin typeface="Arial"/>
                <a:ea typeface="Arial"/>
                <a:cs typeface="Arial"/>
                <a:sym typeface="Arial"/>
              </a:rPr>
              <a:t>high-quality, accessible online education for healthcare professionals in Egypt and beyond, empowering people with the knowledge and skills to excel in their careers and contribute to the advancement of healthcare.</a:t>
            </a:r>
            <a:endParaRPr sz="1100">
              <a:solidFill>
                <a:srgbClr val="000000"/>
              </a:solidFill>
              <a:latin typeface="Arial"/>
              <a:ea typeface="Arial"/>
              <a:cs typeface="Arial"/>
              <a:sym typeface="Arial"/>
            </a:endParaRPr>
          </a:p>
          <a:p>
            <a:pPr marL="0" lvl="0" indent="0" algn="ctr" rtl="0">
              <a:spcBef>
                <a:spcPts val="1200"/>
              </a:spcBef>
              <a:spcAft>
                <a:spcPts val="0"/>
              </a:spcAft>
              <a:buSzPts val="2800"/>
              <a:buNone/>
            </a:pPr>
            <a:endParaRPr sz="2800" b="1"/>
          </a:p>
        </p:txBody>
      </p:sp>
      <p:sp>
        <p:nvSpPr>
          <p:cNvPr id="142" name="Google Shape;142;g30600eacaa0_0_678"/>
          <p:cNvSpPr/>
          <p:nvPr/>
        </p:nvSpPr>
        <p:spPr>
          <a:xfrm>
            <a:off x="6810899" y="196978"/>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g30600eacaa0_0_678"/>
          <p:cNvSpPr/>
          <p:nvPr/>
        </p:nvSpPr>
        <p:spPr>
          <a:xfrm>
            <a:off x="5127030" y="282378"/>
            <a:ext cx="415320" cy="411102"/>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g30600eacaa0_0_678"/>
          <p:cNvSpPr/>
          <p:nvPr/>
        </p:nvSpPr>
        <p:spPr>
          <a:xfrm>
            <a:off x="776361" y="20202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g30600eacaa0_0_678"/>
          <p:cNvSpPr/>
          <p:nvPr/>
        </p:nvSpPr>
        <p:spPr>
          <a:xfrm>
            <a:off x="7766638" y="22476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g30600eacaa0_0_678"/>
          <p:cNvSpPr/>
          <p:nvPr/>
        </p:nvSpPr>
        <p:spPr>
          <a:xfrm rot="2700000">
            <a:off x="1039561" y="25527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7" name="Google Shape;147;g30600eacaa0_0_678"/>
          <p:cNvGrpSpPr/>
          <p:nvPr/>
        </p:nvGrpSpPr>
        <p:grpSpPr>
          <a:xfrm>
            <a:off x="481020" y="282383"/>
            <a:ext cx="2617352" cy="4079699"/>
            <a:chOff x="4797370" y="3163620"/>
            <a:chExt cx="2617352" cy="4079699"/>
          </a:xfrm>
        </p:grpSpPr>
        <p:sp>
          <p:nvSpPr>
            <p:cNvPr id="148" name="Google Shape;148;g30600eacaa0_0_678"/>
            <p:cNvSpPr/>
            <p:nvPr/>
          </p:nvSpPr>
          <p:spPr>
            <a:xfrm rot="2700000">
              <a:off x="4829454" y="70564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g30600eacaa0_0_678"/>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0" name="Google Shape;150;g30600eacaa0_0_678"/>
          <p:cNvGrpSpPr/>
          <p:nvPr/>
        </p:nvGrpSpPr>
        <p:grpSpPr>
          <a:xfrm>
            <a:off x="6543094" y="2571744"/>
            <a:ext cx="2253808" cy="2327292"/>
            <a:chOff x="4476700" y="2501650"/>
            <a:chExt cx="1000625" cy="1033250"/>
          </a:xfrm>
        </p:grpSpPr>
        <p:sp>
          <p:nvSpPr>
            <p:cNvPr id="151" name="Google Shape;151;g30600eacaa0_0_678"/>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g30600eacaa0_0_678"/>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g30600eacaa0_0_678"/>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g30600eacaa0_0_678"/>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g30600eacaa0_0_678"/>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g30600eacaa0_0_678"/>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g30600eacaa0_0_678"/>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g30600eacaa0_0_678"/>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 name="Google Shape;159;g30600eacaa0_0_678"/>
          <p:cNvGrpSpPr/>
          <p:nvPr/>
        </p:nvGrpSpPr>
        <p:grpSpPr>
          <a:xfrm rot="-2700149">
            <a:off x="970258" y="492695"/>
            <a:ext cx="1506117" cy="1616839"/>
            <a:chOff x="6147400" y="1188050"/>
            <a:chExt cx="923625" cy="991525"/>
          </a:xfrm>
        </p:grpSpPr>
        <p:sp>
          <p:nvSpPr>
            <p:cNvPr id="160" name="Google Shape;160;g30600eacaa0_0_678"/>
            <p:cNvSpPr/>
            <p:nvPr/>
          </p:nvSpPr>
          <p:spPr>
            <a:xfrm>
              <a:off x="6359325" y="1188050"/>
              <a:ext cx="544750" cy="168550"/>
            </a:xfrm>
            <a:custGeom>
              <a:avLst/>
              <a:gdLst/>
              <a:ahLst/>
              <a:cxnLst/>
              <a:rect l="l" t="t" r="r" b="b"/>
              <a:pathLst>
                <a:path w="21790" h="6742" extrusionOk="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g30600eacaa0_0_678"/>
            <p:cNvSpPr/>
            <p:nvPr/>
          </p:nvSpPr>
          <p:spPr>
            <a:xfrm>
              <a:off x="6257000" y="1232325"/>
              <a:ext cx="814025" cy="947250"/>
            </a:xfrm>
            <a:custGeom>
              <a:avLst/>
              <a:gdLst/>
              <a:ahLst/>
              <a:cxnLst/>
              <a:rect l="l" t="t" r="r" b="b"/>
              <a:pathLst>
                <a:path w="32561" h="37890" extrusionOk="0">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g30600eacaa0_0_678"/>
            <p:cNvSpPr/>
            <p:nvPr/>
          </p:nvSpPr>
          <p:spPr>
            <a:xfrm>
              <a:off x="6574625" y="1332950"/>
              <a:ext cx="416575" cy="220950"/>
            </a:xfrm>
            <a:custGeom>
              <a:avLst/>
              <a:gdLst/>
              <a:ahLst/>
              <a:cxnLst/>
              <a:rect l="l" t="t" r="r" b="b"/>
              <a:pathLst>
                <a:path w="16663" h="8838" extrusionOk="0">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g30600eacaa0_0_678"/>
            <p:cNvSpPr/>
            <p:nvPr/>
          </p:nvSpPr>
          <p:spPr>
            <a:xfrm>
              <a:off x="6525150" y="1408275"/>
              <a:ext cx="427825" cy="225450"/>
            </a:xfrm>
            <a:custGeom>
              <a:avLst/>
              <a:gdLst/>
              <a:ahLst/>
              <a:cxnLst/>
              <a:rect l="l" t="t" r="r" b="b"/>
              <a:pathLst>
                <a:path w="17113" h="9018" extrusionOk="0">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g30600eacaa0_0_678"/>
            <p:cNvSpPr/>
            <p:nvPr/>
          </p:nvSpPr>
          <p:spPr>
            <a:xfrm>
              <a:off x="6510525" y="1496550"/>
              <a:ext cx="407025" cy="215875"/>
            </a:xfrm>
            <a:custGeom>
              <a:avLst/>
              <a:gdLst/>
              <a:ahLst/>
              <a:cxnLst/>
              <a:rect l="l" t="t" r="r" b="b"/>
              <a:pathLst>
                <a:path w="16281" h="8635" extrusionOk="0">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g30600eacaa0_0_678"/>
            <p:cNvSpPr/>
            <p:nvPr/>
          </p:nvSpPr>
          <p:spPr>
            <a:xfrm>
              <a:off x="6461075" y="1571875"/>
              <a:ext cx="414325" cy="219250"/>
            </a:xfrm>
            <a:custGeom>
              <a:avLst/>
              <a:gdLst/>
              <a:ahLst/>
              <a:cxnLst/>
              <a:rect l="l" t="t" r="r" b="b"/>
              <a:pathLst>
                <a:path w="16573" h="8770" extrusionOk="0">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g30600eacaa0_0_678"/>
            <p:cNvSpPr/>
            <p:nvPr/>
          </p:nvSpPr>
          <p:spPr>
            <a:xfrm>
              <a:off x="6430150" y="1645500"/>
              <a:ext cx="417125" cy="220950"/>
            </a:xfrm>
            <a:custGeom>
              <a:avLst/>
              <a:gdLst/>
              <a:ahLst/>
              <a:cxnLst/>
              <a:rect l="l" t="t" r="r" b="b"/>
              <a:pathLst>
                <a:path w="16685" h="8838" extrusionOk="0">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g30600eacaa0_0_678"/>
            <p:cNvSpPr/>
            <p:nvPr/>
          </p:nvSpPr>
          <p:spPr>
            <a:xfrm>
              <a:off x="6380675" y="1720825"/>
              <a:ext cx="427825" cy="224900"/>
            </a:xfrm>
            <a:custGeom>
              <a:avLst/>
              <a:gdLst/>
              <a:ahLst/>
              <a:cxnLst/>
              <a:rect l="l" t="t" r="r" b="b"/>
              <a:pathLst>
                <a:path w="17113" h="8996" extrusionOk="0">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g30600eacaa0_0_678"/>
            <p:cNvSpPr/>
            <p:nvPr/>
          </p:nvSpPr>
          <p:spPr>
            <a:xfrm>
              <a:off x="6366075" y="1808525"/>
              <a:ext cx="407575" cy="216450"/>
            </a:xfrm>
            <a:custGeom>
              <a:avLst/>
              <a:gdLst/>
              <a:ahLst/>
              <a:cxnLst/>
              <a:rect l="l" t="t" r="r" b="b"/>
              <a:pathLst>
                <a:path w="16303" h="8658" extrusionOk="0">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g30600eacaa0_0_678"/>
            <p:cNvSpPr/>
            <p:nvPr/>
          </p:nvSpPr>
          <p:spPr>
            <a:xfrm>
              <a:off x="6316600" y="1884425"/>
              <a:ext cx="414325" cy="218700"/>
            </a:xfrm>
            <a:custGeom>
              <a:avLst/>
              <a:gdLst/>
              <a:ahLst/>
              <a:cxnLst/>
              <a:rect l="l" t="t" r="r" b="b"/>
              <a:pathLst>
                <a:path w="16573" h="8748" extrusionOk="0">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g30600eacaa0_0_678"/>
            <p:cNvSpPr/>
            <p:nvPr/>
          </p:nvSpPr>
          <p:spPr>
            <a:xfrm>
              <a:off x="6613975" y="1263800"/>
              <a:ext cx="39925" cy="21950"/>
            </a:xfrm>
            <a:custGeom>
              <a:avLst/>
              <a:gdLst/>
              <a:ahLst/>
              <a:cxnLst/>
              <a:rect l="l" t="t" r="r" b="b"/>
              <a:pathLst>
                <a:path w="1597" h="878" extrusionOk="0">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g30600eacaa0_0_678"/>
            <p:cNvSpPr/>
            <p:nvPr/>
          </p:nvSpPr>
          <p:spPr>
            <a:xfrm>
              <a:off x="6563950" y="1259875"/>
              <a:ext cx="32050" cy="27000"/>
            </a:xfrm>
            <a:custGeom>
              <a:avLst/>
              <a:gdLst/>
              <a:ahLst/>
              <a:cxnLst/>
              <a:rect l="l" t="t" r="r" b="b"/>
              <a:pathLst>
                <a:path w="1282" h="1080" extrusionOk="0">
                  <a:moveTo>
                    <a:pt x="1259" y="585"/>
                  </a:moveTo>
                  <a:cubicBezTo>
                    <a:pt x="1057" y="810"/>
                    <a:pt x="675" y="1080"/>
                    <a:pt x="472" y="945"/>
                  </a:cubicBezTo>
                  <a:cubicBezTo>
                    <a:pt x="0" y="608"/>
                    <a:pt x="1282" y="1"/>
                    <a:pt x="1259" y="58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g30600eacaa0_0_678"/>
            <p:cNvSpPr/>
            <p:nvPr/>
          </p:nvSpPr>
          <p:spPr>
            <a:xfrm>
              <a:off x="6601050" y="1285725"/>
              <a:ext cx="19125" cy="15775"/>
            </a:xfrm>
            <a:custGeom>
              <a:avLst/>
              <a:gdLst/>
              <a:ahLst/>
              <a:cxnLst/>
              <a:rect l="l" t="t" r="r" b="b"/>
              <a:pathLst>
                <a:path w="765" h="631" extrusionOk="0">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g30600eacaa0_0_678"/>
            <p:cNvSpPr/>
            <p:nvPr/>
          </p:nvSpPr>
          <p:spPr>
            <a:xfrm>
              <a:off x="7021525" y="1429650"/>
              <a:ext cx="28125" cy="32050"/>
            </a:xfrm>
            <a:custGeom>
              <a:avLst/>
              <a:gdLst/>
              <a:ahLst/>
              <a:cxnLst/>
              <a:rect l="l" t="t" r="r" b="b"/>
              <a:pathLst>
                <a:path w="1125" h="1282" extrusionOk="0">
                  <a:moveTo>
                    <a:pt x="1125" y="742"/>
                  </a:moveTo>
                  <a:cubicBezTo>
                    <a:pt x="967" y="1282"/>
                    <a:pt x="1" y="607"/>
                    <a:pt x="180" y="315"/>
                  </a:cubicBezTo>
                  <a:cubicBezTo>
                    <a:pt x="338" y="0"/>
                    <a:pt x="1035" y="427"/>
                    <a:pt x="1125" y="74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g30600eacaa0_0_678"/>
            <p:cNvSpPr/>
            <p:nvPr/>
          </p:nvSpPr>
          <p:spPr>
            <a:xfrm>
              <a:off x="6975425" y="1409975"/>
              <a:ext cx="39375" cy="30925"/>
            </a:xfrm>
            <a:custGeom>
              <a:avLst/>
              <a:gdLst/>
              <a:ahLst/>
              <a:cxnLst/>
              <a:rect l="l" t="t" r="r" b="b"/>
              <a:pathLst>
                <a:path w="1575" h="1237" extrusionOk="0">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g30600eacaa0_0_678"/>
            <p:cNvSpPr/>
            <p:nvPr/>
          </p:nvSpPr>
          <p:spPr>
            <a:xfrm>
              <a:off x="7035025" y="1461125"/>
              <a:ext cx="17450" cy="23075"/>
            </a:xfrm>
            <a:custGeom>
              <a:avLst/>
              <a:gdLst/>
              <a:ahLst/>
              <a:cxnLst/>
              <a:rect l="l" t="t" r="r" b="b"/>
              <a:pathLst>
                <a:path w="698" h="923" extrusionOk="0">
                  <a:moveTo>
                    <a:pt x="652" y="360"/>
                  </a:moveTo>
                  <a:cubicBezTo>
                    <a:pt x="697" y="630"/>
                    <a:pt x="405" y="922"/>
                    <a:pt x="225" y="765"/>
                  </a:cubicBezTo>
                  <a:cubicBezTo>
                    <a:pt x="0" y="563"/>
                    <a:pt x="405" y="0"/>
                    <a:pt x="652" y="36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g30600eacaa0_0_678"/>
            <p:cNvSpPr/>
            <p:nvPr/>
          </p:nvSpPr>
          <p:spPr>
            <a:xfrm>
              <a:off x="6977125" y="1562300"/>
              <a:ext cx="73100" cy="107975"/>
            </a:xfrm>
            <a:custGeom>
              <a:avLst/>
              <a:gdLst/>
              <a:ahLst/>
              <a:cxnLst/>
              <a:rect l="l" t="t" r="r" b="b"/>
              <a:pathLst>
                <a:path w="2924" h="4319" extrusionOk="0">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g30600eacaa0_0_678"/>
            <p:cNvSpPr/>
            <p:nvPr/>
          </p:nvSpPr>
          <p:spPr>
            <a:xfrm>
              <a:off x="6147400" y="1199725"/>
              <a:ext cx="753300" cy="945375"/>
            </a:xfrm>
            <a:custGeom>
              <a:avLst/>
              <a:gdLst/>
              <a:ahLst/>
              <a:cxnLst/>
              <a:rect l="l" t="t" r="r" b="b"/>
              <a:pathLst>
                <a:path w="30132" h="37815" extrusionOk="0">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g30600eacaa0_0_678"/>
            <p:cNvSpPr/>
            <p:nvPr/>
          </p:nvSpPr>
          <p:spPr>
            <a:xfrm>
              <a:off x="6355950" y="1235150"/>
              <a:ext cx="28125" cy="38800"/>
            </a:xfrm>
            <a:custGeom>
              <a:avLst/>
              <a:gdLst/>
              <a:ahLst/>
              <a:cxnLst/>
              <a:rect l="l" t="t" r="r" b="b"/>
              <a:pathLst>
                <a:path w="1125" h="1552" extrusionOk="0">
                  <a:moveTo>
                    <a:pt x="450" y="1462"/>
                  </a:moveTo>
                  <a:cubicBezTo>
                    <a:pt x="0" y="1552"/>
                    <a:pt x="428" y="0"/>
                    <a:pt x="855" y="292"/>
                  </a:cubicBezTo>
                  <a:cubicBezTo>
                    <a:pt x="1125" y="450"/>
                    <a:pt x="787" y="1372"/>
                    <a:pt x="450" y="146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g30600eacaa0_0_678"/>
            <p:cNvSpPr/>
            <p:nvPr/>
          </p:nvSpPr>
          <p:spPr>
            <a:xfrm>
              <a:off x="6377875" y="1264375"/>
              <a:ext cx="16875" cy="30375"/>
            </a:xfrm>
            <a:custGeom>
              <a:avLst/>
              <a:gdLst/>
              <a:ahLst/>
              <a:cxnLst/>
              <a:rect l="l" t="t" r="r" b="b"/>
              <a:pathLst>
                <a:path w="675" h="1215" extrusionOk="0">
                  <a:moveTo>
                    <a:pt x="180" y="967"/>
                  </a:moveTo>
                  <a:cubicBezTo>
                    <a:pt x="0" y="877"/>
                    <a:pt x="68" y="450"/>
                    <a:pt x="248" y="315"/>
                  </a:cubicBezTo>
                  <a:cubicBezTo>
                    <a:pt x="675" y="0"/>
                    <a:pt x="630" y="1215"/>
                    <a:pt x="180" y="96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g30600eacaa0_0_678"/>
            <p:cNvSpPr/>
            <p:nvPr/>
          </p:nvSpPr>
          <p:spPr>
            <a:xfrm>
              <a:off x="6348650" y="1279000"/>
              <a:ext cx="21375" cy="28675"/>
            </a:xfrm>
            <a:custGeom>
              <a:avLst/>
              <a:gdLst/>
              <a:ahLst/>
              <a:cxnLst/>
              <a:rect l="l" t="t" r="r" b="b"/>
              <a:pathLst>
                <a:path w="855" h="1147" extrusionOk="0">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g30600eacaa0_0_678"/>
            <p:cNvSpPr/>
            <p:nvPr/>
          </p:nvSpPr>
          <p:spPr>
            <a:xfrm>
              <a:off x="6177750" y="1330150"/>
              <a:ext cx="177100" cy="619500"/>
            </a:xfrm>
            <a:custGeom>
              <a:avLst/>
              <a:gdLst/>
              <a:ahLst/>
              <a:cxnLst/>
              <a:rect l="l" t="t" r="r" b="b"/>
              <a:pathLst>
                <a:path w="7084" h="24780" extrusionOk="0">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g30600eacaa0_0_678"/>
            <p:cNvSpPr/>
            <p:nvPr/>
          </p:nvSpPr>
          <p:spPr>
            <a:xfrm>
              <a:off x="6439150" y="1384675"/>
              <a:ext cx="285600" cy="227125"/>
            </a:xfrm>
            <a:custGeom>
              <a:avLst/>
              <a:gdLst/>
              <a:ahLst/>
              <a:cxnLst/>
              <a:rect l="l" t="t" r="r" b="b"/>
              <a:pathLst>
                <a:path w="11424" h="9085" extrusionOk="0">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g30600eacaa0_0_678"/>
            <p:cNvSpPr/>
            <p:nvPr/>
          </p:nvSpPr>
          <p:spPr>
            <a:xfrm>
              <a:off x="6485800" y="1436950"/>
              <a:ext cx="195100" cy="68050"/>
            </a:xfrm>
            <a:custGeom>
              <a:avLst/>
              <a:gdLst/>
              <a:ahLst/>
              <a:cxnLst/>
              <a:rect l="l" t="t" r="r" b="b"/>
              <a:pathLst>
                <a:path w="7804" h="2722" extrusionOk="0">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g30600eacaa0_0_678"/>
            <p:cNvSpPr/>
            <p:nvPr/>
          </p:nvSpPr>
          <p:spPr>
            <a:xfrm>
              <a:off x="6475125" y="1484175"/>
              <a:ext cx="190025" cy="65800"/>
            </a:xfrm>
            <a:custGeom>
              <a:avLst/>
              <a:gdLst/>
              <a:ahLst/>
              <a:cxnLst/>
              <a:rect l="l" t="t" r="r" b="b"/>
              <a:pathLst>
                <a:path w="7601" h="2632" extrusionOk="0">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g30600eacaa0_0_678"/>
            <p:cNvSpPr/>
            <p:nvPr/>
          </p:nvSpPr>
          <p:spPr>
            <a:xfrm>
              <a:off x="6774750" y="1337450"/>
              <a:ext cx="48375" cy="28700"/>
            </a:xfrm>
            <a:custGeom>
              <a:avLst/>
              <a:gdLst/>
              <a:ahLst/>
              <a:cxnLst/>
              <a:rect l="l" t="t" r="r" b="b"/>
              <a:pathLst>
                <a:path w="1935" h="1148" extrusionOk="0">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g30600eacaa0_0_678"/>
            <p:cNvSpPr/>
            <p:nvPr/>
          </p:nvSpPr>
          <p:spPr>
            <a:xfrm>
              <a:off x="6812400" y="1368375"/>
              <a:ext cx="21400" cy="23625"/>
            </a:xfrm>
            <a:custGeom>
              <a:avLst/>
              <a:gdLst/>
              <a:ahLst/>
              <a:cxnLst/>
              <a:rect l="l" t="t" r="r" b="b"/>
              <a:pathLst>
                <a:path w="856" h="945" extrusionOk="0">
                  <a:moveTo>
                    <a:pt x="68" y="495"/>
                  </a:moveTo>
                  <a:cubicBezTo>
                    <a:pt x="1" y="0"/>
                    <a:pt x="765" y="113"/>
                    <a:pt x="810" y="428"/>
                  </a:cubicBezTo>
                  <a:cubicBezTo>
                    <a:pt x="855" y="832"/>
                    <a:pt x="113" y="945"/>
                    <a:pt x="68" y="49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g30600eacaa0_0_678"/>
            <p:cNvSpPr/>
            <p:nvPr/>
          </p:nvSpPr>
          <p:spPr>
            <a:xfrm>
              <a:off x="6836575" y="1343625"/>
              <a:ext cx="30375" cy="22525"/>
            </a:xfrm>
            <a:custGeom>
              <a:avLst/>
              <a:gdLst/>
              <a:ahLst/>
              <a:cxnLst/>
              <a:rect l="l" t="t" r="r" b="b"/>
              <a:pathLst>
                <a:path w="1215" h="901" extrusionOk="0">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8" name="Google Shape;188;g30600eacaa0_0_678"/>
          <p:cNvGrpSpPr/>
          <p:nvPr/>
        </p:nvGrpSpPr>
        <p:grpSpPr>
          <a:xfrm>
            <a:off x="1375064" y="3448761"/>
            <a:ext cx="1241194" cy="1226547"/>
            <a:chOff x="3175325" y="1317225"/>
            <a:chExt cx="906775" cy="896075"/>
          </a:xfrm>
        </p:grpSpPr>
        <p:sp>
          <p:nvSpPr>
            <p:cNvPr id="189" name="Google Shape;189;g30600eacaa0_0_678"/>
            <p:cNvSpPr/>
            <p:nvPr/>
          </p:nvSpPr>
          <p:spPr>
            <a:xfrm>
              <a:off x="3175325" y="1317225"/>
              <a:ext cx="906775" cy="442975"/>
            </a:xfrm>
            <a:custGeom>
              <a:avLst/>
              <a:gdLst/>
              <a:ahLst/>
              <a:cxnLst/>
              <a:rect l="l" t="t" r="r" b="b"/>
              <a:pathLst>
                <a:path w="36271" h="17719" extrusionOk="0">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g30600eacaa0_0_678"/>
            <p:cNvSpPr/>
            <p:nvPr/>
          </p:nvSpPr>
          <p:spPr>
            <a:xfrm>
              <a:off x="3210175" y="1566250"/>
              <a:ext cx="50625" cy="87725"/>
            </a:xfrm>
            <a:custGeom>
              <a:avLst/>
              <a:gdLst/>
              <a:ahLst/>
              <a:cxnLst/>
              <a:rect l="l" t="t" r="r" b="b"/>
              <a:pathLst>
                <a:path w="2025" h="3509" extrusionOk="0">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g30600eacaa0_0_678"/>
            <p:cNvSpPr/>
            <p:nvPr/>
          </p:nvSpPr>
          <p:spPr>
            <a:xfrm>
              <a:off x="3967400" y="1692725"/>
              <a:ext cx="37675" cy="90525"/>
            </a:xfrm>
            <a:custGeom>
              <a:avLst/>
              <a:gdLst/>
              <a:ahLst/>
              <a:cxnLst/>
              <a:rect l="l" t="t" r="r" b="b"/>
              <a:pathLst>
                <a:path w="1507" h="3621" extrusionOk="0">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g30600eacaa0_0_678"/>
            <p:cNvSpPr/>
            <p:nvPr/>
          </p:nvSpPr>
          <p:spPr>
            <a:xfrm>
              <a:off x="3175325" y="1523525"/>
              <a:ext cx="810650" cy="689775"/>
            </a:xfrm>
            <a:custGeom>
              <a:avLst/>
              <a:gdLst/>
              <a:ahLst/>
              <a:cxnLst/>
              <a:rect l="l" t="t" r="r" b="b"/>
              <a:pathLst>
                <a:path w="32426" h="27591" extrusionOk="0">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g30600eacaa0_0_678"/>
            <p:cNvSpPr/>
            <p:nvPr/>
          </p:nvSpPr>
          <p:spPr>
            <a:xfrm>
              <a:off x="3467650" y="1737125"/>
              <a:ext cx="217575" cy="230525"/>
            </a:xfrm>
            <a:custGeom>
              <a:avLst/>
              <a:gdLst/>
              <a:ahLst/>
              <a:cxnLst/>
              <a:rect l="l" t="t" r="r" b="b"/>
              <a:pathLst>
                <a:path w="8703" h="9221" extrusionOk="0">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g30600eacaa0_0_678"/>
            <p:cNvSpPr/>
            <p:nvPr/>
          </p:nvSpPr>
          <p:spPr>
            <a:xfrm>
              <a:off x="3331050" y="1402100"/>
              <a:ext cx="631300" cy="159675"/>
            </a:xfrm>
            <a:custGeom>
              <a:avLst/>
              <a:gdLst/>
              <a:ahLst/>
              <a:cxnLst/>
              <a:rect l="l" t="t" r="r" b="b"/>
              <a:pathLst>
                <a:path w="25252" h="6387" extrusionOk="0">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g30600eacaa0_0_678"/>
            <p:cNvSpPr/>
            <p:nvPr/>
          </p:nvSpPr>
          <p:spPr>
            <a:xfrm>
              <a:off x="3242225" y="1439750"/>
              <a:ext cx="762300" cy="238950"/>
            </a:xfrm>
            <a:custGeom>
              <a:avLst/>
              <a:gdLst/>
              <a:ahLst/>
              <a:cxnLst/>
              <a:rect l="l" t="t" r="r" b="b"/>
              <a:pathLst>
                <a:path w="30492" h="9558" extrusionOk="0">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g30600eacaa0_0_678"/>
            <p:cNvSpPr/>
            <p:nvPr/>
          </p:nvSpPr>
          <p:spPr>
            <a:xfrm>
              <a:off x="3866775" y="1533650"/>
              <a:ext cx="61850" cy="68600"/>
            </a:xfrm>
            <a:custGeom>
              <a:avLst/>
              <a:gdLst/>
              <a:ahLst/>
              <a:cxnLst/>
              <a:rect l="l" t="t" r="r" b="b"/>
              <a:pathLst>
                <a:path w="2474" h="2744" extrusionOk="0">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g30600eacaa0_0_678"/>
            <p:cNvSpPr/>
            <p:nvPr/>
          </p:nvSpPr>
          <p:spPr>
            <a:xfrm>
              <a:off x="3937600" y="1581425"/>
              <a:ext cx="55100" cy="54000"/>
            </a:xfrm>
            <a:custGeom>
              <a:avLst/>
              <a:gdLst/>
              <a:ahLst/>
              <a:cxnLst/>
              <a:rect l="l" t="t" r="r" b="b"/>
              <a:pathLst>
                <a:path w="2204" h="2160" extrusionOk="0">
                  <a:moveTo>
                    <a:pt x="23" y="877"/>
                  </a:moveTo>
                  <a:cubicBezTo>
                    <a:pt x="68" y="0"/>
                    <a:pt x="2204" y="787"/>
                    <a:pt x="1732" y="1574"/>
                  </a:cubicBezTo>
                  <a:cubicBezTo>
                    <a:pt x="1349" y="2159"/>
                    <a:pt x="0" y="1507"/>
                    <a:pt x="23" y="87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g30600eacaa0_0_678"/>
            <p:cNvSpPr/>
            <p:nvPr/>
          </p:nvSpPr>
          <p:spPr>
            <a:xfrm>
              <a:off x="3862825" y="2100850"/>
              <a:ext cx="25900" cy="80400"/>
            </a:xfrm>
            <a:custGeom>
              <a:avLst/>
              <a:gdLst/>
              <a:ahLst/>
              <a:cxnLst/>
              <a:rect l="l" t="t" r="r" b="b"/>
              <a:pathLst>
                <a:path w="1036" h="3216" extrusionOk="0">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g30600eacaa0_0_678"/>
            <p:cNvSpPr/>
            <p:nvPr/>
          </p:nvSpPr>
          <p:spPr>
            <a:xfrm>
              <a:off x="3815600" y="2144700"/>
              <a:ext cx="36575" cy="46100"/>
            </a:xfrm>
            <a:custGeom>
              <a:avLst/>
              <a:gdLst/>
              <a:ahLst/>
              <a:cxnLst/>
              <a:rect l="l" t="t" r="r" b="b"/>
              <a:pathLst>
                <a:path w="1463" h="1844" extrusionOk="0">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g30600eacaa0_0_678"/>
            <p:cNvSpPr/>
            <p:nvPr/>
          </p:nvSpPr>
          <p:spPr>
            <a:xfrm>
              <a:off x="3257950" y="1607275"/>
              <a:ext cx="36575" cy="79300"/>
            </a:xfrm>
            <a:custGeom>
              <a:avLst/>
              <a:gdLst/>
              <a:ahLst/>
              <a:cxnLst/>
              <a:rect l="l" t="t" r="r" b="b"/>
              <a:pathLst>
                <a:path w="1463" h="3172" extrusionOk="0">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g30600eacaa0_0_678"/>
            <p:cNvSpPr/>
            <p:nvPr/>
          </p:nvSpPr>
          <p:spPr>
            <a:xfrm>
              <a:off x="3915100" y="1698350"/>
              <a:ext cx="45575" cy="75900"/>
            </a:xfrm>
            <a:custGeom>
              <a:avLst/>
              <a:gdLst/>
              <a:ahLst/>
              <a:cxnLst/>
              <a:rect l="l" t="t" r="r" b="b"/>
              <a:pathLst>
                <a:path w="1823" h="3036" extrusionOk="0">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g30600eacaa0_0_678"/>
            <p:cNvSpPr/>
            <p:nvPr/>
          </p:nvSpPr>
          <p:spPr>
            <a:xfrm>
              <a:off x="3873500" y="1758500"/>
              <a:ext cx="38250" cy="33200"/>
            </a:xfrm>
            <a:custGeom>
              <a:avLst/>
              <a:gdLst/>
              <a:ahLst/>
              <a:cxnLst/>
              <a:rect l="l" t="t" r="r" b="b"/>
              <a:pathLst>
                <a:path w="1530" h="1328" extrusionOk="0">
                  <a:moveTo>
                    <a:pt x="720" y="90"/>
                  </a:moveTo>
                  <a:cubicBezTo>
                    <a:pt x="1530" y="0"/>
                    <a:pt x="1328" y="1215"/>
                    <a:pt x="855" y="1260"/>
                  </a:cubicBezTo>
                  <a:cubicBezTo>
                    <a:pt x="203" y="1327"/>
                    <a:pt x="1" y="180"/>
                    <a:pt x="720" y="9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g30600eacaa0_0_678"/>
            <p:cNvSpPr/>
            <p:nvPr/>
          </p:nvSpPr>
          <p:spPr>
            <a:xfrm>
              <a:off x="3915100" y="1796150"/>
              <a:ext cx="35450" cy="48950"/>
            </a:xfrm>
            <a:custGeom>
              <a:avLst/>
              <a:gdLst/>
              <a:ahLst/>
              <a:cxnLst/>
              <a:rect l="l" t="t" r="r" b="b"/>
              <a:pathLst>
                <a:path w="1418" h="1958" extrusionOk="0">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4" name="Google Shape;204;g30600eacaa0_0_678"/>
          <p:cNvGrpSpPr/>
          <p:nvPr/>
        </p:nvGrpSpPr>
        <p:grpSpPr>
          <a:xfrm rot="-899960">
            <a:off x="6624166" y="1130041"/>
            <a:ext cx="1038294" cy="905048"/>
            <a:chOff x="4505350" y="1228400"/>
            <a:chExt cx="1038325" cy="905075"/>
          </a:xfrm>
        </p:grpSpPr>
        <p:sp>
          <p:nvSpPr>
            <p:cNvPr id="205" name="Google Shape;205;g30600eacaa0_0_678"/>
            <p:cNvSpPr/>
            <p:nvPr/>
          </p:nvSpPr>
          <p:spPr>
            <a:xfrm>
              <a:off x="4939900" y="1228400"/>
              <a:ext cx="204650" cy="400275"/>
            </a:xfrm>
            <a:custGeom>
              <a:avLst/>
              <a:gdLst/>
              <a:ahLst/>
              <a:cxnLst/>
              <a:rect l="l" t="t" r="r" b="b"/>
              <a:pathLst>
                <a:path w="8186" h="16011" extrusionOk="0">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g30600eacaa0_0_678"/>
            <p:cNvSpPr/>
            <p:nvPr/>
          </p:nvSpPr>
          <p:spPr>
            <a:xfrm>
              <a:off x="5028725" y="1261550"/>
              <a:ext cx="55675" cy="11275"/>
            </a:xfrm>
            <a:custGeom>
              <a:avLst/>
              <a:gdLst/>
              <a:ahLst/>
              <a:cxnLst/>
              <a:rect l="l" t="t" r="r" b="b"/>
              <a:pathLst>
                <a:path w="2227" h="451" extrusionOk="0">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g30600eacaa0_0_678"/>
            <p:cNvSpPr/>
            <p:nvPr/>
          </p:nvSpPr>
          <p:spPr>
            <a:xfrm>
              <a:off x="5022525" y="1325075"/>
              <a:ext cx="56825" cy="10150"/>
            </a:xfrm>
            <a:custGeom>
              <a:avLst/>
              <a:gdLst/>
              <a:ahLst/>
              <a:cxnLst/>
              <a:rect l="l" t="t" r="r" b="b"/>
              <a:pathLst>
                <a:path w="2273" h="406" extrusionOk="0">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g30600eacaa0_0_678"/>
            <p:cNvSpPr/>
            <p:nvPr/>
          </p:nvSpPr>
          <p:spPr>
            <a:xfrm>
              <a:off x="5018050" y="1379050"/>
              <a:ext cx="57350" cy="17450"/>
            </a:xfrm>
            <a:custGeom>
              <a:avLst/>
              <a:gdLst/>
              <a:ahLst/>
              <a:cxnLst/>
              <a:rect l="l" t="t" r="r" b="b"/>
              <a:pathLst>
                <a:path w="2294" h="698" extrusionOk="0">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g30600eacaa0_0_678"/>
            <p:cNvSpPr/>
            <p:nvPr/>
          </p:nvSpPr>
          <p:spPr>
            <a:xfrm>
              <a:off x="5012425" y="1439200"/>
              <a:ext cx="60175" cy="15200"/>
            </a:xfrm>
            <a:custGeom>
              <a:avLst/>
              <a:gdLst/>
              <a:ahLst/>
              <a:cxnLst/>
              <a:rect l="l" t="t" r="r" b="b"/>
              <a:pathLst>
                <a:path w="2407" h="608" extrusionOk="0">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g30600eacaa0_0_678"/>
            <p:cNvSpPr/>
            <p:nvPr/>
          </p:nvSpPr>
          <p:spPr>
            <a:xfrm>
              <a:off x="5000050" y="1492050"/>
              <a:ext cx="83225" cy="12950"/>
            </a:xfrm>
            <a:custGeom>
              <a:avLst/>
              <a:gdLst/>
              <a:ahLst/>
              <a:cxnLst/>
              <a:rect l="l" t="t" r="r" b="b"/>
              <a:pathLst>
                <a:path w="3329" h="518" extrusionOk="0">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g30600eacaa0_0_678"/>
            <p:cNvSpPr/>
            <p:nvPr/>
          </p:nvSpPr>
          <p:spPr>
            <a:xfrm>
              <a:off x="4965750" y="1538125"/>
              <a:ext cx="158000" cy="16350"/>
            </a:xfrm>
            <a:custGeom>
              <a:avLst/>
              <a:gdLst/>
              <a:ahLst/>
              <a:cxnLst/>
              <a:rect l="l" t="t" r="r" b="b"/>
              <a:pathLst>
                <a:path w="6320" h="654" extrusionOk="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g30600eacaa0_0_678"/>
            <p:cNvSpPr/>
            <p:nvPr/>
          </p:nvSpPr>
          <p:spPr>
            <a:xfrm>
              <a:off x="5086625" y="1596050"/>
              <a:ext cx="41625" cy="12375"/>
            </a:xfrm>
            <a:custGeom>
              <a:avLst/>
              <a:gdLst/>
              <a:ahLst/>
              <a:cxnLst/>
              <a:rect l="l" t="t" r="r" b="b"/>
              <a:pathLst>
                <a:path w="1665" h="495" extrusionOk="0">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g30600eacaa0_0_678"/>
            <p:cNvSpPr/>
            <p:nvPr/>
          </p:nvSpPr>
          <p:spPr>
            <a:xfrm>
              <a:off x="4942150" y="1588175"/>
              <a:ext cx="59050" cy="13500"/>
            </a:xfrm>
            <a:custGeom>
              <a:avLst/>
              <a:gdLst/>
              <a:ahLst/>
              <a:cxnLst/>
              <a:rect l="l" t="t" r="r" b="b"/>
              <a:pathLst>
                <a:path w="2362" h="540" extrusionOk="0">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g30600eacaa0_0_678"/>
            <p:cNvSpPr/>
            <p:nvPr/>
          </p:nvSpPr>
          <p:spPr>
            <a:xfrm>
              <a:off x="4505350" y="1336325"/>
              <a:ext cx="470000" cy="761725"/>
            </a:xfrm>
            <a:custGeom>
              <a:avLst/>
              <a:gdLst/>
              <a:ahLst/>
              <a:cxnLst/>
              <a:rect l="l" t="t" r="r" b="b"/>
              <a:pathLst>
                <a:path w="18800" h="30469" extrusionOk="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g30600eacaa0_0_678"/>
            <p:cNvSpPr/>
            <p:nvPr/>
          </p:nvSpPr>
          <p:spPr>
            <a:xfrm>
              <a:off x="4889875" y="1366125"/>
              <a:ext cx="80400" cy="238375"/>
            </a:xfrm>
            <a:custGeom>
              <a:avLst/>
              <a:gdLst/>
              <a:ahLst/>
              <a:cxnLst/>
              <a:rect l="l" t="t" r="r" b="b"/>
              <a:pathLst>
                <a:path w="3216" h="9535" extrusionOk="0">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g30600eacaa0_0_678"/>
            <p:cNvSpPr/>
            <p:nvPr/>
          </p:nvSpPr>
          <p:spPr>
            <a:xfrm>
              <a:off x="4505350" y="1865875"/>
              <a:ext cx="440750" cy="230650"/>
            </a:xfrm>
            <a:custGeom>
              <a:avLst/>
              <a:gdLst/>
              <a:ahLst/>
              <a:cxnLst/>
              <a:rect l="l" t="t" r="r" b="b"/>
              <a:pathLst>
                <a:path w="17630" h="9226" extrusionOk="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g30600eacaa0_0_678"/>
            <p:cNvSpPr/>
            <p:nvPr/>
          </p:nvSpPr>
          <p:spPr>
            <a:xfrm>
              <a:off x="4734725" y="1406600"/>
              <a:ext cx="54550" cy="47250"/>
            </a:xfrm>
            <a:custGeom>
              <a:avLst/>
              <a:gdLst/>
              <a:ahLst/>
              <a:cxnLst/>
              <a:rect l="l" t="t" r="r" b="b"/>
              <a:pathLst>
                <a:path w="2182" h="1890" extrusionOk="0">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g30600eacaa0_0_678"/>
            <p:cNvSpPr/>
            <p:nvPr/>
          </p:nvSpPr>
          <p:spPr>
            <a:xfrm>
              <a:off x="4644200" y="1463925"/>
              <a:ext cx="111900" cy="164175"/>
            </a:xfrm>
            <a:custGeom>
              <a:avLst/>
              <a:gdLst/>
              <a:ahLst/>
              <a:cxnLst/>
              <a:rect l="l" t="t" r="r" b="b"/>
              <a:pathLst>
                <a:path w="4476" h="6567" extrusionOk="0">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g30600eacaa0_0_678"/>
            <p:cNvSpPr/>
            <p:nvPr/>
          </p:nvSpPr>
          <p:spPr>
            <a:xfrm>
              <a:off x="4532350" y="1925450"/>
              <a:ext cx="81525" cy="152925"/>
            </a:xfrm>
            <a:custGeom>
              <a:avLst/>
              <a:gdLst/>
              <a:ahLst/>
              <a:cxnLst/>
              <a:rect l="l" t="t" r="r" b="b"/>
              <a:pathLst>
                <a:path w="3261" h="6117" extrusionOk="0">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g30600eacaa0_0_678"/>
            <p:cNvSpPr/>
            <p:nvPr/>
          </p:nvSpPr>
          <p:spPr>
            <a:xfrm>
              <a:off x="4856150" y="1717450"/>
              <a:ext cx="65775" cy="126525"/>
            </a:xfrm>
            <a:custGeom>
              <a:avLst/>
              <a:gdLst/>
              <a:ahLst/>
              <a:cxnLst/>
              <a:rect l="l" t="t" r="r" b="b"/>
              <a:pathLst>
                <a:path w="2631" h="5061" extrusionOk="0">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g30600eacaa0_0_678"/>
            <p:cNvSpPr/>
            <p:nvPr/>
          </p:nvSpPr>
          <p:spPr>
            <a:xfrm>
              <a:off x="4785300" y="1824825"/>
              <a:ext cx="63000" cy="63000"/>
            </a:xfrm>
            <a:custGeom>
              <a:avLst/>
              <a:gdLst/>
              <a:ahLst/>
              <a:cxnLst/>
              <a:rect l="l" t="t" r="r" b="b"/>
              <a:pathLst>
                <a:path w="2520" h="2520" extrusionOk="0">
                  <a:moveTo>
                    <a:pt x="1193" y="316"/>
                  </a:moveTo>
                  <a:cubicBezTo>
                    <a:pt x="2519" y="1"/>
                    <a:pt x="2407" y="2092"/>
                    <a:pt x="1620" y="2272"/>
                  </a:cubicBezTo>
                  <a:cubicBezTo>
                    <a:pt x="518" y="2519"/>
                    <a:pt x="1" y="608"/>
                    <a:pt x="1193" y="31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g30600eacaa0_0_678"/>
            <p:cNvSpPr/>
            <p:nvPr/>
          </p:nvSpPr>
          <p:spPr>
            <a:xfrm>
              <a:off x="4864575" y="1885550"/>
              <a:ext cx="56800" cy="79275"/>
            </a:xfrm>
            <a:custGeom>
              <a:avLst/>
              <a:gdLst/>
              <a:ahLst/>
              <a:cxnLst/>
              <a:rect l="l" t="t" r="r" b="b"/>
              <a:pathLst>
                <a:path w="2272" h="3171" extrusionOk="0">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g30600eacaa0_0_678"/>
            <p:cNvSpPr/>
            <p:nvPr/>
          </p:nvSpPr>
          <p:spPr>
            <a:xfrm>
              <a:off x="5103475" y="1350950"/>
              <a:ext cx="440200" cy="782525"/>
            </a:xfrm>
            <a:custGeom>
              <a:avLst/>
              <a:gdLst/>
              <a:ahLst/>
              <a:cxnLst/>
              <a:rect l="l" t="t" r="r" b="b"/>
              <a:pathLst>
                <a:path w="17608" h="31301" extrusionOk="0">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g30600eacaa0_0_678"/>
            <p:cNvSpPr/>
            <p:nvPr/>
          </p:nvSpPr>
          <p:spPr>
            <a:xfrm>
              <a:off x="5116975" y="1376250"/>
              <a:ext cx="87725" cy="235000"/>
            </a:xfrm>
            <a:custGeom>
              <a:avLst/>
              <a:gdLst/>
              <a:ahLst/>
              <a:cxnLst/>
              <a:rect l="l" t="t" r="r" b="b"/>
              <a:pathLst>
                <a:path w="3509" h="9400" extrusionOk="0">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g30600eacaa0_0_678"/>
            <p:cNvSpPr/>
            <p:nvPr/>
          </p:nvSpPr>
          <p:spPr>
            <a:xfrm>
              <a:off x="5104600" y="1874850"/>
              <a:ext cx="439075" cy="255600"/>
            </a:xfrm>
            <a:custGeom>
              <a:avLst/>
              <a:gdLst/>
              <a:ahLst/>
              <a:cxnLst/>
              <a:rect l="l" t="t" r="r" b="b"/>
              <a:pathLst>
                <a:path w="17563" h="10224" extrusionOk="0">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g30600eacaa0_0_678"/>
            <p:cNvSpPr/>
            <p:nvPr/>
          </p:nvSpPr>
          <p:spPr>
            <a:xfrm>
              <a:off x="5310925" y="1429075"/>
              <a:ext cx="51725" cy="49500"/>
            </a:xfrm>
            <a:custGeom>
              <a:avLst/>
              <a:gdLst/>
              <a:ahLst/>
              <a:cxnLst/>
              <a:rect l="l" t="t" r="r" b="b"/>
              <a:pathLst>
                <a:path w="2069" h="1980" extrusionOk="0">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g30600eacaa0_0_678"/>
            <p:cNvSpPr/>
            <p:nvPr/>
          </p:nvSpPr>
          <p:spPr>
            <a:xfrm>
              <a:off x="5437950" y="1816400"/>
              <a:ext cx="74250" cy="179350"/>
            </a:xfrm>
            <a:custGeom>
              <a:avLst/>
              <a:gdLst/>
              <a:ahLst/>
              <a:cxnLst/>
              <a:rect l="l" t="t" r="r" b="b"/>
              <a:pathLst>
                <a:path w="2970" h="7174" extrusionOk="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g30600eacaa0_0_678"/>
            <p:cNvSpPr/>
            <p:nvPr/>
          </p:nvSpPr>
          <p:spPr>
            <a:xfrm>
              <a:off x="5161950" y="1833250"/>
              <a:ext cx="57350" cy="128200"/>
            </a:xfrm>
            <a:custGeom>
              <a:avLst/>
              <a:gdLst/>
              <a:ahLst/>
              <a:cxnLst/>
              <a:rect l="l" t="t" r="r" b="b"/>
              <a:pathLst>
                <a:path w="2294" h="5128" extrusionOk="0">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g30600eacaa0_0_678"/>
            <p:cNvSpPr/>
            <p:nvPr/>
          </p:nvSpPr>
          <p:spPr>
            <a:xfrm>
              <a:off x="5142825" y="1963675"/>
              <a:ext cx="63000" cy="66350"/>
            </a:xfrm>
            <a:custGeom>
              <a:avLst/>
              <a:gdLst/>
              <a:ahLst/>
              <a:cxnLst/>
              <a:rect l="l" t="t" r="r" b="b"/>
              <a:pathLst>
                <a:path w="2520" h="2654" extrusionOk="0">
                  <a:moveTo>
                    <a:pt x="1373" y="428"/>
                  </a:moveTo>
                  <a:cubicBezTo>
                    <a:pt x="68" y="1"/>
                    <a:pt x="1" y="2092"/>
                    <a:pt x="788" y="2339"/>
                  </a:cubicBezTo>
                  <a:cubicBezTo>
                    <a:pt x="1845" y="2654"/>
                    <a:pt x="2519" y="810"/>
                    <a:pt x="1373" y="4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g30600eacaa0_0_678"/>
            <p:cNvSpPr/>
            <p:nvPr/>
          </p:nvSpPr>
          <p:spPr>
            <a:xfrm>
              <a:off x="5330025" y="1485300"/>
              <a:ext cx="75350" cy="92200"/>
            </a:xfrm>
            <a:custGeom>
              <a:avLst/>
              <a:gdLst/>
              <a:ahLst/>
              <a:cxnLst/>
              <a:rect l="l" t="t" r="r" b="b"/>
              <a:pathLst>
                <a:path w="3014" h="3688" extrusionOk="0">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31" name="Google Shape;231;g30600eacaa0_0_678"/>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1"/>
                                        </p:tgtEl>
                                        <p:attrNameLst>
                                          <p:attrName>style.visibility</p:attrName>
                                        </p:attrNameLst>
                                      </p:cBhvr>
                                      <p:to>
                                        <p:strVal val="visible"/>
                                      </p:to>
                                    </p:set>
                                    <p:animEffect transition="in" filter="fade">
                                      <p:cBhvr>
                                        <p:cTn id="7" dur="10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2" name="Google Shape;892;g30d312e9a17_0_16"/>
          <p:cNvSpPr txBox="1">
            <a:spLocks noGrp="1"/>
          </p:cNvSpPr>
          <p:nvPr>
            <p:ph type="subTitle" idx="1"/>
          </p:nvPr>
        </p:nvSpPr>
        <p:spPr>
          <a:xfrm>
            <a:off x="2045650" y="982275"/>
            <a:ext cx="4854900" cy="4037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900">
                <a:solidFill>
                  <a:schemeClr val="lt2"/>
                </a:solidFill>
              </a:rPr>
              <a:t>#Online_courses</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#Online_platform</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#Healthcare_training</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#Professional_development</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#hospital</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#hospital_management</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#healthcare_quality</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#healthcare_management</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#healthcare_leadership</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#healthcare_excellence</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#career_growth</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#freecourses</a:t>
            </a:r>
            <a:endParaRPr sz="1900">
              <a:solidFill>
                <a:schemeClr val="lt2"/>
              </a:solidFill>
            </a:endParaRPr>
          </a:p>
          <a:p>
            <a:pPr marL="0" lvl="0" indent="0" algn="l" rtl="0">
              <a:lnSpc>
                <a:spcPct val="100000"/>
              </a:lnSpc>
              <a:spcBef>
                <a:spcPts val="0"/>
              </a:spcBef>
              <a:spcAft>
                <a:spcPts val="0"/>
              </a:spcAft>
              <a:buNone/>
            </a:pPr>
            <a:r>
              <a:rPr lang="en-US" sz="1900">
                <a:solidFill>
                  <a:schemeClr val="lt2"/>
                </a:solidFill>
              </a:rPr>
              <a:t>#continous_learning</a:t>
            </a:r>
            <a:endParaRPr sz="1900">
              <a:solidFill>
                <a:schemeClr val="lt2"/>
              </a:solidFill>
            </a:endParaRPr>
          </a:p>
        </p:txBody>
      </p:sp>
      <p:sp>
        <p:nvSpPr>
          <p:cNvPr id="893" name="Google Shape;893;g30d312e9a17_0_16"/>
          <p:cNvSpPr txBox="1">
            <a:spLocks noGrp="1"/>
          </p:cNvSpPr>
          <p:nvPr>
            <p:ph type="title"/>
          </p:nvPr>
        </p:nvSpPr>
        <p:spPr>
          <a:xfrm>
            <a:off x="472075" y="4674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900"/>
              <a:t>Hashtags used with different platforms:</a:t>
            </a:r>
            <a:endParaRPr sz="29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g30600eacaa0_0_315"/>
          <p:cNvSpPr txBox="1">
            <a:spLocks noGrp="1"/>
          </p:cNvSpPr>
          <p:nvPr>
            <p:ph type="title"/>
          </p:nvPr>
        </p:nvSpPr>
        <p:spPr>
          <a:xfrm>
            <a:off x="355660" y="447944"/>
            <a:ext cx="4239900" cy="848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sz="2900" b="1">
                <a:solidFill>
                  <a:srgbClr val="391463"/>
                </a:solidFill>
              </a:rPr>
              <a:t>5.People </a:t>
            </a:r>
            <a:endParaRPr sz="2900" b="1">
              <a:solidFill>
                <a:srgbClr val="391463"/>
              </a:solidFill>
            </a:endParaRPr>
          </a:p>
        </p:txBody>
      </p:sp>
      <p:sp>
        <p:nvSpPr>
          <p:cNvPr id="899" name="Google Shape;899;g30600eacaa0_0_315"/>
          <p:cNvSpPr txBox="1"/>
          <p:nvPr/>
        </p:nvSpPr>
        <p:spPr>
          <a:xfrm>
            <a:off x="355650" y="1146725"/>
            <a:ext cx="8178900" cy="7941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SzPts val="1200"/>
              <a:buChar char="●"/>
            </a:pPr>
            <a:r>
              <a:rPr lang="en-US" sz="1200" b="1">
                <a:solidFill>
                  <a:srgbClr val="136F64"/>
                </a:solidFill>
              </a:rPr>
              <a:t>Instructors</a:t>
            </a:r>
            <a:r>
              <a:rPr lang="en-US" sz="1200" b="1"/>
              <a:t>:</a:t>
            </a:r>
            <a:r>
              <a:rPr lang="en-US" sz="1200"/>
              <a:t> qualified and experienced instructors and they  provide active learning for the audience.</a:t>
            </a:r>
            <a:endParaRPr sz="1200" b="1">
              <a:solidFill>
                <a:srgbClr val="136F64"/>
              </a:solidFill>
            </a:endParaRPr>
          </a:p>
          <a:p>
            <a:pPr marL="457200" lvl="0" indent="-304800" algn="l" rtl="0">
              <a:lnSpc>
                <a:spcPct val="115000"/>
              </a:lnSpc>
              <a:spcBef>
                <a:spcPts val="0"/>
              </a:spcBef>
              <a:spcAft>
                <a:spcPts val="0"/>
              </a:spcAft>
              <a:buSzPts val="1200"/>
              <a:buChar char="●"/>
            </a:pPr>
            <a:r>
              <a:rPr lang="en-US" sz="1200" b="1">
                <a:solidFill>
                  <a:srgbClr val="136F64"/>
                </a:solidFill>
              </a:rPr>
              <a:t>Customer support:</a:t>
            </a:r>
            <a:r>
              <a:rPr lang="en-US" sz="1200"/>
              <a:t> The quality of customer service provided to learners is responsiveness and helpfulness.</a:t>
            </a:r>
            <a:endParaRPr sz="1200"/>
          </a:p>
          <a:p>
            <a:pPr marL="0" lvl="0" indent="0" algn="l" rtl="0">
              <a:spcBef>
                <a:spcPts val="0"/>
              </a:spcBef>
              <a:spcAft>
                <a:spcPts val="0"/>
              </a:spcAft>
              <a:buNone/>
            </a:pPr>
            <a:endParaRPr sz="1200"/>
          </a:p>
        </p:txBody>
      </p:sp>
      <p:sp>
        <p:nvSpPr>
          <p:cNvPr id="900" name="Google Shape;900;g30600eacaa0_0_315"/>
          <p:cNvSpPr txBox="1"/>
          <p:nvPr/>
        </p:nvSpPr>
        <p:spPr>
          <a:xfrm>
            <a:off x="355650" y="2344388"/>
            <a:ext cx="8432700" cy="1461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2900" b="1">
                <a:solidFill>
                  <a:srgbClr val="391463"/>
                </a:solidFill>
                <a:latin typeface="Alata"/>
                <a:ea typeface="Alata"/>
                <a:cs typeface="Alata"/>
                <a:sym typeface="Alata"/>
              </a:rPr>
              <a:t>6.Process:</a:t>
            </a:r>
            <a:endParaRPr sz="2900" b="1">
              <a:solidFill>
                <a:srgbClr val="391463"/>
              </a:solidFill>
              <a:latin typeface="Alata"/>
              <a:ea typeface="Alata"/>
              <a:cs typeface="Alata"/>
              <a:sym typeface="Alata"/>
            </a:endParaRPr>
          </a:p>
          <a:p>
            <a:pPr marL="457200" lvl="0" indent="-304800" algn="l" rtl="0">
              <a:lnSpc>
                <a:spcPct val="115000"/>
              </a:lnSpc>
              <a:spcBef>
                <a:spcPts val="1200"/>
              </a:spcBef>
              <a:spcAft>
                <a:spcPts val="0"/>
              </a:spcAft>
              <a:buSzPts val="1200"/>
              <a:buChar char="●"/>
            </a:pPr>
            <a:r>
              <a:rPr lang="en-US" sz="1200"/>
              <a:t>The ease of creating an account and enrolling in courses.</a:t>
            </a:r>
            <a:endParaRPr sz="1200"/>
          </a:p>
          <a:p>
            <a:pPr marL="457200" lvl="0" indent="-304800" algn="l" rtl="0">
              <a:lnSpc>
                <a:spcPct val="115000"/>
              </a:lnSpc>
              <a:spcBef>
                <a:spcPts val="0"/>
              </a:spcBef>
              <a:spcAft>
                <a:spcPts val="0"/>
              </a:spcAft>
              <a:buSzPts val="1200"/>
              <a:buChar char="●"/>
            </a:pPr>
            <a:r>
              <a:rPr lang="en-US" sz="1200"/>
              <a:t>Sequence of lessons, assessments, and assignments.</a:t>
            </a:r>
            <a:endParaRPr sz="1200"/>
          </a:p>
          <a:p>
            <a:pPr marL="457200" lvl="0" indent="-304800" algn="l" rtl="0">
              <a:lnSpc>
                <a:spcPct val="115000"/>
              </a:lnSpc>
              <a:spcBef>
                <a:spcPts val="0"/>
              </a:spcBef>
              <a:spcAft>
                <a:spcPts val="0"/>
              </a:spcAft>
              <a:buSzPts val="1200"/>
              <a:buChar char="●"/>
            </a:pPr>
            <a:r>
              <a:rPr lang="en-US" sz="1200"/>
              <a:t>The availability of technical support for learners who encounter problems with the platform.</a:t>
            </a:r>
            <a:endParaRPr sz="1200"/>
          </a:p>
        </p:txBody>
      </p:sp>
      <p:pic>
        <p:nvPicPr>
          <p:cNvPr id="901" name="Google Shape;901;g30600eacaa0_0_315"/>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05"/>
        <p:cNvGrpSpPr/>
        <p:nvPr/>
      </p:nvGrpSpPr>
      <p:grpSpPr>
        <a:xfrm>
          <a:off x="0" y="0"/>
          <a:ext cx="0" cy="0"/>
          <a:chOff x="0" y="0"/>
          <a:chExt cx="0" cy="0"/>
        </a:xfrm>
      </p:grpSpPr>
      <p:pic>
        <p:nvPicPr>
          <p:cNvPr id="906" name="Google Shape;906;g308b7633eb5_0_56"/>
          <p:cNvPicPr preferRelativeResize="0"/>
          <p:nvPr/>
        </p:nvPicPr>
        <p:blipFill>
          <a:blip r:embed="rId3">
            <a:alphaModFix/>
          </a:blip>
          <a:stretch>
            <a:fillRect/>
          </a:stretch>
        </p:blipFill>
        <p:spPr>
          <a:xfrm>
            <a:off x="7806518" y="3997150"/>
            <a:ext cx="1412209" cy="1332900"/>
          </a:xfrm>
          <a:prstGeom prst="rect">
            <a:avLst/>
          </a:prstGeom>
          <a:noFill/>
          <a:ln>
            <a:noFill/>
          </a:ln>
        </p:spPr>
      </p:pic>
      <p:sp>
        <p:nvSpPr>
          <p:cNvPr id="907" name="Google Shape;907;g308b7633eb5_0_56"/>
          <p:cNvSpPr txBox="1"/>
          <p:nvPr/>
        </p:nvSpPr>
        <p:spPr>
          <a:xfrm>
            <a:off x="286400" y="745975"/>
            <a:ext cx="8432700" cy="1410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US" sz="2900" b="1">
                <a:solidFill>
                  <a:srgbClr val="391463"/>
                </a:solidFill>
                <a:latin typeface="Alata"/>
                <a:ea typeface="Alata"/>
                <a:cs typeface="Alata"/>
                <a:sym typeface="Alata"/>
              </a:rPr>
              <a:t>7.Physical Evidence:</a:t>
            </a:r>
            <a:endParaRPr sz="2900" b="1">
              <a:solidFill>
                <a:srgbClr val="391463"/>
              </a:solidFill>
              <a:latin typeface="Alata"/>
              <a:ea typeface="Alata"/>
              <a:cs typeface="Alata"/>
              <a:sym typeface="Alata"/>
            </a:endParaRPr>
          </a:p>
          <a:p>
            <a:pPr marL="457200" lvl="0" indent="-298450" algn="l" rtl="0">
              <a:lnSpc>
                <a:spcPct val="115000"/>
              </a:lnSpc>
              <a:spcBef>
                <a:spcPts val="1200"/>
              </a:spcBef>
              <a:spcAft>
                <a:spcPts val="0"/>
              </a:spcAft>
              <a:buSzPts val="1100"/>
              <a:buChar char="●"/>
            </a:pPr>
            <a:r>
              <a:rPr lang="en-US" sz="1100" b="1">
                <a:solidFill>
                  <a:srgbClr val="136F64"/>
                </a:solidFill>
              </a:rPr>
              <a:t>Platform design</a:t>
            </a:r>
            <a:r>
              <a:rPr lang="en-US" sz="1100" b="1"/>
              <a:t>:</a:t>
            </a:r>
            <a:r>
              <a:rPr lang="en-US" sz="1100"/>
              <a:t> The visual appearance using the blue and green colors ,HD images and the logo </a:t>
            </a:r>
            <a:endParaRPr sz="1100"/>
          </a:p>
          <a:p>
            <a:pPr marL="457200" lvl="0" indent="-298450" algn="l" rtl="0">
              <a:lnSpc>
                <a:spcPct val="115000"/>
              </a:lnSpc>
              <a:spcBef>
                <a:spcPts val="0"/>
              </a:spcBef>
              <a:spcAft>
                <a:spcPts val="0"/>
              </a:spcAft>
              <a:buSzPts val="1100"/>
              <a:buChar char="●"/>
            </a:pPr>
            <a:r>
              <a:rPr lang="en-US" sz="1100" b="1">
                <a:solidFill>
                  <a:srgbClr val="136F64"/>
                </a:solidFill>
              </a:rPr>
              <a:t>Course materials</a:t>
            </a:r>
            <a:r>
              <a:rPr lang="en-US" sz="1100" b="1"/>
              <a:t>:</a:t>
            </a:r>
            <a:r>
              <a:rPr lang="en-US" sz="1100"/>
              <a:t> Textbooks, handouts, and HD videos.</a:t>
            </a:r>
            <a:endParaRPr sz="1100"/>
          </a:p>
          <a:p>
            <a:pPr marL="457200" lvl="0" indent="-298450" algn="l" rtl="0">
              <a:lnSpc>
                <a:spcPct val="115000"/>
              </a:lnSpc>
              <a:spcBef>
                <a:spcPts val="0"/>
              </a:spcBef>
              <a:spcAft>
                <a:spcPts val="0"/>
              </a:spcAft>
              <a:buSzPts val="1100"/>
              <a:buChar char="●"/>
            </a:pPr>
            <a:r>
              <a:rPr lang="en-US" sz="1100" b="1">
                <a:solidFill>
                  <a:srgbClr val="136F64"/>
                </a:solidFill>
              </a:rPr>
              <a:t>Certifications:</a:t>
            </a:r>
            <a:r>
              <a:rPr lang="en-US" sz="1100"/>
              <a:t> Physical or digital certificates awarded to learners upon completion of the courses.</a:t>
            </a:r>
            <a:endParaRPr sz="1100"/>
          </a:p>
        </p:txBody>
      </p:sp>
      <p:pic>
        <p:nvPicPr>
          <p:cNvPr id="908" name="Google Shape;908;g308b7633eb5_0_56"/>
          <p:cNvPicPr preferRelativeResize="0"/>
          <p:nvPr/>
        </p:nvPicPr>
        <p:blipFill>
          <a:blip r:embed="rId4">
            <a:alphaModFix/>
          </a:blip>
          <a:stretch>
            <a:fillRect/>
          </a:stretch>
        </p:blipFill>
        <p:spPr>
          <a:xfrm>
            <a:off x="152400" y="2308975"/>
            <a:ext cx="6586322" cy="2682125"/>
          </a:xfrm>
          <a:prstGeom prst="rect">
            <a:avLst/>
          </a:prstGeom>
          <a:noFill/>
          <a:ln>
            <a:noFill/>
          </a:ln>
        </p:spPr>
      </p:pic>
      <p:sp>
        <p:nvSpPr>
          <p:cNvPr id="909" name="Google Shape;909;g308b7633eb5_0_56"/>
          <p:cNvSpPr txBox="1"/>
          <p:nvPr/>
        </p:nvSpPr>
        <p:spPr>
          <a:xfrm>
            <a:off x="2758550" y="3863575"/>
            <a:ext cx="2273700" cy="95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b="1">
                <a:solidFill>
                  <a:srgbClr val="22A9A2"/>
                </a:solidFill>
                <a:latin typeface="Montserrat"/>
                <a:ea typeface="Montserrat"/>
                <a:cs typeface="Montserrat"/>
                <a:sym typeface="Montserrat"/>
              </a:rPr>
              <a:t>Green: </a:t>
            </a:r>
            <a:endParaRPr sz="1000" b="1">
              <a:solidFill>
                <a:srgbClr val="22A9A2"/>
              </a:solidFill>
              <a:latin typeface="Montserrat"/>
              <a:ea typeface="Montserrat"/>
              <a:cs typeface="Montserrat"/>
              <a:sym typeface="Montserrat"/>
            </a:endParaRPr>
          </a:p>
          <a:p>
            <a:pPr marL="0" lvl="0" indent="0" algn="l" rtl="0">
              <a:spcBef>
                <a:spcPts val="0"/>
              </a:spcBef>
              <a:spcAft>
                <a:spcPts val="0"/>
              </a:spcAft>
              <a:buNone/>
            </a:pPr>
            <a:r>
              <a:rPr lang="en-US" sz="1000">
                <a:solidFill>
                  <a:schemeClr val="dk2"/>
                </a:solidFill>
                <a:latin typeface="Montserrat"/>
                <a:ea typeface="Montserrat"/>
                <a:cs typeface="Montserrat"/>
                <a:sym typeface="Montserrat"/>
              </a:rPr>
              <a:t>Sustainability, renewal  and balance </a:t>
            </a:r>
            <a:br>
              <a:rPr lang="en-US" sz="1000">
                <a:solidFill>
                  <a:schemeClr val="dk2"/>
                </a:solidFill>
                <a:latin typeface="Montserrat"/>
                <a:ea typeface="Montserrat"/>
                <a:cs typeface="Montserrat"/>
                <a:sym typeface="Montserrat"/>
              </a:rPr>
            </a:br>
            <a:r>
              <a:rPr lang="en-US" sz="1000" b="1">
                <a:solidFill>
                  <a:srgbClr val="3C78D8"/>
                </a:solidFill>
                <a:latin typeface="Montserrat"/>
                <a:ea typeface="Montserrat"/>
                <a:cs typeface="Montserrat"/>
                <a:sym typeface="Montserrat"/>
              </a:rPr>
              <a:t>Blue:</a:t>
            </a:r>
            <a:br>
              <a:rPr lang="en-US" sz="1000">
                <a:solidFill>
                  <a:schemeClr val="dk2"/>
                </a:solidFill>
                <a:latin typeface="Montserrat"/>
                <a:ea typeface="Montserrat"/>
                <a:cs typeface="Montserrat"/>
                <a:sym typeface="Montserrat"/>
              </a:rPr>
            </a:br>
            <a:r>
              <a:rPr lang="en-US" sz="1000">
                <a:solidFill>
                  <a:schemeClr val="dk2"/>
                </a:solidFill>
                <a:latin typeface="Montserrat"/>
                <a:ea typeface="Montserrat"/>
                <a:cs typeface="Montserrat"/>
                <a:sym typeface="Montserrat"/>
              </a:rPr>
              <a:t>Trust and professionalism  </a:t>
            </a:r>
            <a:endParaRPr sz="1000">
              <a:solidFill>
                <a:schemeClr val="dk2"/>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g2d3909b89c2_0_242"/>
          <p:cNvSpPr txBox="1">
            <a:spLocks noGrp="1"/>
          </p:cNvSpPr>
          <p:nvPr>
            <p:ph type="subTitle" idx="1"/>
          </p:nvPr>
        </p:nvSpPr>
        <p:spPr>
          <a:xfrm>
            <a:off x="714300" y="1673500"/>
            <a:ext cx="3732000" cy="2931000"/>
          </a:xfrm>
          <a:prstGeom prst="rect">
            <a:avLst/>
          </a:prstGeom>
          <a:noFill/>
          <a:ln>
            <a:noFill/>
          </a:ln>
        </p:spPr>
        <p:txBody>
          <a:bodyPr spcFirstLastPara="1" wrap="square" lIns="91425" tIns="91425" rIns="91425" bIns="91425" anchor="t" anchorCtr="0">
            <a:noAutofit/>
          </a:bodyPr>
          <a:lstStyle/>
          <a:p>
            <a:pPr marL="457200" lvl="0" indent="-222250" algn="l" rtl="0">
              <a:lnSpc>
                <a:spcPct val="100000"/>
              </a:lnSpc>
              <a:spcBef>
                <a:spcPts val="0"/>
              </a:spcBef>
              <a:spcAft>
                <a:spcPts val="0"/>
              </a:spcAft>
              <a:buSzPts val="1400"/>
              <a:buNone/>
            </a:pPr>
            <a:endParaRPr/>
          </a:p>
        </p:txBody>
      </p:sp>
      <p:sp>
        <p:nvSpPr>
          <p:cNvPr id="915" name="Google Shape;915;g2d3909b89c2_0_242"/>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endParaRPr/>
          </a:p>
        </p:txBody>
      </p:sp>
      <p:sp>
        <p:nvSpPr>
          <p:cNvPr id="916" name="Google Shape;916;g2d3909b89c2_0_242"/>
          <p:cNvSpPr txBox="1">
            <a:spLocks noGrp="1"/>
          </p:cNvSpPr>
          <p:nvPr>
            <p:ph type="subTitle" idx="2"/>
          </p:nvPr>
        </p:nvSpPr>
        <p:spPr>
          <a:xfrm>
            <a:off x="4698775" y="1673500"/>
            <a:ext cx="3732000" cy="2931000"/>
          </a:xfrm>
          <a:prstGeom prst="rect">
            <a:avLst/>
          </a:prstGeom>
          <a:noFill/>
          <a:ln>
            <a:noFill/>
          </a:ln>
        </p:spPr>
        <p:txBody>
          <a:bodyPr spcFirstLastPara="1" wrap="square" lIns="91425" tIns="91425" rIns="91425" bIns="91425" anchor="t" anchorCtr="0">
            <a:noAutofit/>
          </a:bodyPr>
          <a:lstStyle/>
          <a:p>
            <a:pPr marL="457200" lvl="0" indent="-222250" algn="l" rtl="0">
              <a:lnSpc>
                <a:spcPct val="100000"/>
              </a:lnSpc>
              <a:spcBef>
                <a:spcPts val="0"/>
              </a:spcBef>
              <a:spcAft>
                <a:spcPts val="0"/>
              </a:spcAft>
              <a:buSzPts val="1400"/>
              <a:buNone/>
            </a:pPr>
            <a:endParaRPr/>
          </a:p>
        </p:txBody>
      </p:sp>
      <p:pic>
        <p:nvPicPr>
          <p:cNvPr id="917" name="Google Shape;917;g2d3909b89c2_0_242"/>
          <p:cNvPicPr preferRelativeResize="0"/>
          <p:nvPr/>
        </p:nvPicPr>
        <p:blipFill rotWithShape="1">
          <a:blip r:embed="rId3">
            <a:alphaModFix/>
          </a:blip>
          <a:srcRect t="2287" b="9746"/>
          <a:stretch/>
        </p:blipFill>
        <p:spPr>
          <a:xfrm>
            <a:off x="0" y="-700644"/>
            <a:ext cx="9144000" cy="603266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2" name="Google Shape;922;g30600eacaa0_0_625"/>
          <p:cNvSpPr txBox="1"/>
          <p:nvPr/>
        </p:nvSpPr>
        <p:spPr>
          <a:xfrm>
            <a:off x="253725" y="622750"/>
            <a:ext cx="6760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rgbClr val="22A9A2"/>
                </a:solidFill>
              </a:rPr>
              <a:t>Phase 1: Awareness and Engagement (Months 1-3)</a:t>
            </a:r>
            <a:endParaRPr>
              <a:solidFill>
                <a:srgbClr val="22A9A2"/>
              </a:solidFill>
            </a:endParaRPr>
          </a:p>
        </p:txBody>
      </p:sp>
      <p:sp>
        <p:nvSpPr>
          <p:cNvPr id="923" name="Google Shape;923;g30600eacaa0_0_625"/>
          <p:cNvSpPr txBox="1"/>
          <p:nvPr/>
        </p:nvSpPr>
        <p:spPr>
          <a:xfrm>
            <a:off x="3842625" y="7150"/>
            <a:ext cx="3000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solidFill>
                  <a:srgbClr val="391463"/>
                </a:solidFill>
                <a:latin typeface="Alata"/>
                <a:ea typeface="Alata"/>
                <a:cs typeface="Alata"/>
                <a:sym typeface="Alata"/>
              </a:rPr>
              <a:t>Action</a:t>
            </a:r>
            <a:endParaRPr>
              <a:solidFill>
                <a:srgbClr val="391463"/>
              </a:solidFill>
            </a:endParaRPr>
          </a:p>
        </p:txBody>
      </p:sp>
      <p:graphicFrame>
        <p:nvGraphicFramePr>
          <p:cNvPr id="924" name="Google Shape;924;g30600eacaa0_0_625"/>
          <p:cNvGraphicFramePr/>
          <p:nvPr/>
        </p:nvGraphicFramePr>
        <p:xfrm>
          <a:off x="952500" y="988025"/>
          <a:ext cx="7239000" cy="3625540"/>
        </p:xfrm>
        <a:graphic>
          <a:graphicData uri="http://schemas.openxmlformats.org/drawingml/2006/table">
            <a:tbl>
              <a:tblPr>
                <a:noFill/>
                <a:tableStyleId>{B743F93A-C5AB-42ED-A0D2-2E4CB415FF15}</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448000">
                <a:tc>
                  <a:txBody>
                    <a:bodyPr/>
                    <a:lstStyle/>
                    <a:p>
                      <a:pPr marL="0" lvl="0" indent="0" algn="ctr" rtl="0">
                        <a:lnSpc>
                          <a:spcPct val="100000"/>
                        </a:lnSpc>
                        <a:spcBef>
                          <a:spcPts val="0"/>
                        </a:spcBef>
                        <a:spcAft>
                          <a:spcPts val="0"/>
                        </a:spcAft>
                        <a:buNone/>
                      </a:pPr>
                      <a:r>
                        <a:rPr lang="en-US" sz="1300" b="1">
                          <a:solidFill>
                            <a:srgbClr val="FFFFFF"/>
                          </a:solidFill>
                        </a:rPr>
                        <a:t>Activity</a:t>
                      </a:r>
                      <a:endParaRPr sz="1300" b="1">
                        <a:solidFill>
                          <a:srgbClr val="FFFFFF"/>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300" b="1">
                          <a:solidFill>
                            <a:srgbClr val="FFFFFF"/>
                          </a:solidFill>
                        </a:rPr>
                        <a:t>Deadline</a:t>
                      </a:r>
                      <a:endParaRPr sz="1300" b="1">
                        <a:solidFill>
                          <a:srgbClr val="FFFFFF"/>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300" b="1">
                          <a:solidFill>
                            <a:srgbClr val="FFFFFF"/>
                          </a:solidFill>
                        </a:rPr>
                        <a:t>Responsible Party</a:t>
                      </a:r>
                      <a:endParaRPr sz="1300" b="1">
                        <a:solidFill>
                          <a:srgbClr val="FFFFFF"/>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300" b="1">
                          <a:solidFill>
                            <a:srgbClr val="FFFFFF"/>
                          </a:solidFill>
                        </a:rPr>
                        <a:t>Budget (EGP)</a:t>
                      </a:r>
                      <a:endParaRPr sz="1300" b="1">
                        <a:solidFill>
                          <a:srgbClr val="FFFFFF"/>
                        </a:solidFill>
                      </a:endParaRPr>
                    </a:p>
                  </a:txBody>
                  <a:tcPr marL="28575" marR="28575" marT="19050" marB="19050" anchor="b">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extLst>
                  <a:ext uri="{0D108BD9-81ED-4DB2-BD59-A6C34878D82A}">
                    <a16:rowId xmlns:a16="http://schemas.microsoft.com/office/drawing/2014/main" val="10000"/>
                  </a:ext>
                </a:extLst>
              </a:tr>
              <a:tr h="636150">
                <a:tc>
                  <a:txBody>
                    <a:bodyPr/>
                    <a:lstStyle/>
                    <a:p>
                      <a:pPr marL="0" lvl="0" indent="0" algn="ctr" rtl="0">
                        <a:lnSpc>
                          <a:spcPct val="100000"/>
                        </a:lnSpc>
                        <a:spcBef>
                          <a:spcPts val="0"/>
                        </a:spcBef>
                        <a:spcAft>
                          <a:spcPts val="0"/>
                        </a:spcAft>
                        <a:buNone/>
                      </a:pPr>
                      <a:r>
                        <a:rPr lang="en-US">
                          <a:solidFill>
                            <a:srgbClr val="22A9A2"/>
                          </a:solidFill>
                        </a:rPr>
                        <a:t>Social media marketing (Facebook, LinkedIn, Instagram)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Ongoing</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2000/month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448000">
                <a:tc>
                  <a:txBody>
                    <a:bodyPr/>
                    <a:lstStyle/>
                    <a:p>
                      <a:pPr marL="0" lvl="0" indent="0" algn="ctr" rtl="0">
                        <a:lnSpc>
                          <a:spcPct val="100000"/>
                        </a:lnSpc>
                        <a:spcBef>
                          <a:spcPts val="0"/>
                        </a:spcBef>
                        <a:spcAft>
                          <a:spcPts val="0"/>
                        </a:spcAft>
                        <a:buNone/>
                      </a:pPr>
                      <a:r>
                        <a:rPr lang="en-US">
                          <a:solidFill>
                            <a:srgbClr val="22A9A2"/>
                          </a:solidFill>
                        </a:rPr>
                        <a:t>Content marketing (blog posts, articles, webinars)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Monthly</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Content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5,000/month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448000">
                <a:tc>
                  <a:txBody>
                    <a:bodyPr/>
                    <a:lstStyle/>
                    <a:p>
                      <a:pPr marL="0" lvl="0" indent="0" algn="ctr" rtl="0">
                        <a:lnSpc>
                          <a:spcPct val="100000"/>
                        </a:lnSpc>
                        <a:spcBef>
                          <a:spcPts val="0"/>
                        </a:spcBef>
                        <a:spcAft>
                          <a:spcPts val="0"/>
                        </a:spcAft>
                        <a:buNone/>
                      </a:pPr>
                      <a:r>
                        <a:rPr lang="en-US">
                          <a:solidFill>
                            <a:srgbClr val="22A9A2"/>
                          </a:solidFill>
                        </a:rPr>
                        <a:t>Email marketing campaigns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Bi-weekly</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3,000/month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448000">
                <a:tc>
                  <a:txBody>
                    <a:bodyPr/>
                    <a:lstStyle/>
                    <a:p>
                      <a:pPr marL="0" lvl="0" indent="0" algn="ctr" rtl="0">
                        <a:lnSpc>
                          <a:spcPct val="100000"/>
                        </a:lnSpc>
                        <a:spcBef>
                          <a:spcPts val="0"/>
                        </a:spcBef>
                        <a:spcAft>
                          <a:spcPts val="0"/>
                        </a:spcAft>
                        <a:buNone/>
                      </a:pPr>
                      <a:r>
                        <a:rPr lang="en-US">
                          <a:solidFill>
                            <a:srgbClr val="22A9A2"/>
                          </a:solidFill>
                        </a:rPr>
                        <a:t>Partnerships with healthcare associations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Q1</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Partnerships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15,000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448000">
                <a:tc>
                  <a:txBody>
                    <a:bodyPr/>
                    <a:lstStyle/>
                    <a:p>
                      <a:pPr marL="0" lvl="0" indent="0" algn="ctr" rtl="0">
                        <a:lnSpc>
                          <a:spcPct val="100000"/>
                        </a:lnSpc>
                        <a:spcBef>
                          <a:spcPts val="0"/>
                        </a:spcBef>
                        <a:spcAft>
                          <a:spcPts val="0"/>
                        </a:spcAft>
                        <a:buNone/>
                      </a:pPr>
                      <a:r>
                        <a:rPr lang="en-US">
                          <a:solidFill>
                            <a:srgbClr val="22A9A2"/>
                          </a:solidFill>
                        </a:rPr>
                        <a:t>Attend healthcare conferences and events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Q1</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10,000/event</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aphicFrame>
        <p:nvGraphicFramePr>
          <p:cNvPr id="925" name="Google Shape;925;g30600eacaa0_0_625"/>
          <p:cNvGraphicFramePr/>
          <p:nvPr/>
        </p:nvGraphicFramePr>
        <p:xfrm>
          <a:off x="6381750" y="4613525"/>
          <a:ext cx="1556025" cy="396210"/>
        </p:xfrm>
        <a:graphic>
          <a:graphicData uri="http://schemas.openxmlformats.org/drawingml/2006/table">
            <a:tbl>
              <a:tblPr>
                <a:noFill/>
                <a:tableStyleId>{B743F93A-C5AB-42ED-A0D2-2E4CB415FF15}</a:tableStyleId>
              </a:tblPr>
              <a:tblGrid>
                <a:gridCol w="1556025">
                  <a:extLst>
                    <a:ext uri="{9D8B030D-6E8A-4147-A177-3AD203B41FA5}">
                      <a16:colId xmlns:a16="http://schemas.microsoft.com/office/drawing/2014/main" val="20000"/>
                    </a:ext>
                  </a:extLst>
                </a:gridCol>
              </a:tblGrid>
              <a:tr h="381000">
                <a:tc>
                  <a:txBody>
                    <a:bodyPr/>
                    <a:lstStyle/>
                    <a:p>
                      <a:pPr marL="0" lvl="0" indent="0" algn="l" rtl="0">
                        <a:spcBef>
                          <a:spcPts val="0"/>
                        </a:spcBef>
                        <a:spcAft>
                          <a:spcPts val="0"/>
                        </a:spcAft>
                        <a:buNone/>
                      </a:pPr>
                      <a:r>
                        <a:rPr lang="en-US">
                          <a:solidFill>
                            <a:srgbClr val="136F64"/>
                          </a:solidFill>
                        </a:rPr>
                        <a:t>total 55,000</a:t>
                      </a:r>
                      <a:endParaRPr>
                        <a:solidFill>
                          <a:srgbClr val="136F64"/>
                        </a:solidFill>
                      </a:endParaRPr>
                    </a:p>
                  </a:txBody>
                  <a:tcPr marL="91425" marR="91425" marT="91425" marB="91425"/>
                </a:tc>
                <a:extLst>
                  <a:ext uri="{0D108BD9-81ED-4DB2-BD59-A6C34878D82A}">
                    <a16:rowId xmlns:a16="http://schemas.microsoft.com/office/drawing/2014/main" val="10000"/>
                  </a:ext>
                </a:extLst>
              </a:tr>
            </a:tbl>
          </a:graphicData>
        </a:graphic>
      </p:graphicFrame>
      <p:pic>
        <p:nvPicPr>
          <p:cNvPr id="926" name="Google Shape;926;g30600eacaa0_0_625"/>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g307318921bb_0_3"/>
          <p:cNvSpPr txBox="1"/>
          <p:nvPr/>
        </p:nvSpPr>
        <p:spPr>
          <a:xfrm>
            <a:off x="338275" y="685825"/>
            <a:ext cx="4626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rgbClr val="22A9A2"/>
                </a:solidFill>
              </a:rPr>
              <a:t>Phase 2: Conversion and Retention (Months 4-6)</a:t>
            </a:r>
            <a:endParaRPr>
              <a:solidFill>
                <a:srgbClr val="22A9A2"/>
              </a:solidFill>
            </a:endParaRPr>
          </a:p>
        </p:txBody>
      </p:sp>
      <p:graphicFrame>
        <p:nvGraphicFramePr>
          <p:cNvPr id="932" name="Google Shape;932;g307318921bb_0_3"/>
          <p:cNvGraphicFramePr/>
          <p:nvPr/>
        </p:nvGraphicFramePr>
        <p:xfrm>
          <a:off x="845250" y="1255775"/>
          <a:ext cx="7239000" cy="3300351"/>
        </p:xfrm>
        <a:graphic>
          <a:graphicData uri="http://schemas.openxmlformats.org/drawingml/2006/table">
            <a:tbl>
              <a:tblPr>
                <a:noFill/>
                <a:tableStyleId>{B743F93A-C5AB-42ED-A0D2-2E4CB415FF15}</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ctr" rtl="0">
                        <a:lnSpc>
                          <a:spcPct val="115000"/>
                        </a:lnSpc>
                        <a:spcBef>
                          <a:spcPts val="0"/>
                        </a:spcBef>
                        <a:spcAft>
                          <a:spcPts val="0"/>
                        </a:spcAft>
                        <a:buNone/>
                      </a:pPr>
                      <a:r>
                        <a:rPr lang="en-US" sz="1800" b="1">
                          <a:solidFill>
                            <a:srgbClr val="FFFFFF"/>
                          </a:solidFill>
                        </a:rPr>
                        <a:t>Activity</a:t>
                      </a:r>
                      <a:endParaRPr sz="18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15000"/>
                        </a:lnSpc>
                        <a:spcBef>
                          <a:spcPts val="0"/>
                        </a:spcBef>
                        <a:spcAft>
                          <a:spcPts val="0"/>
                        </a:spcAft>
                        <a:buNone/>
                      </a:pPr>
                      <a:r>
                        <a:rPr lang="en-US" sz="1800" b="1">
                          <a:solidFill>
                            <a:srgbClr val="FFFFFF"/>
                          </a:solidFill>
                        </a:rPr>
                        <a:t>Deadline</a:t>
                      </a:r>
                      <a:endParaRPr sz="18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15000"/>
                        </a:lnSpc>
                        <a:spcBef>
                          <a:spcPts val="0"/>
                        </a:spcBef>
                        <a:spcAft>
                          <a:spcPts val="0"/>
                        </a:spcAft>
                        <a:buNone/>
                      </a:pPr>
                      <a:r>
                        <a:rPr lang="en-US" sz="1800" b="1">
                          <a:solidFill>
                            <a:srgbClr val="FFFFFF"/>
                          </a:solidFill>
                        </a:rPr>
                        <a:t>Responsible Party</a:t>
                      </a:r>
                      <a:endParaRPr sz="18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15000"/>
                        </a:lnSpc>
                        <a:spcBef>
                          <a:spcPts val="0"/>
                        </a:spcBef>
                        <a:spcAft>
                          <a:spcPts val="0"/>
                        </a:spcAft>
                        <a:buNone/>
                      </a:pPr>
                      <a:r>
                        <a:rPr lang="en-US" sz="1800" b="1">
                          <a:solidFill>
                            <a:srgbClr val="FFFFFF"/>
                          </a:solidFill>
                        </a:rPr>
                        <a:t>Budget (EGP)</a:t>
                      </a:r>
                      <a:endParaRPr sz="18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extLst>
                  <a:ext uri="{0D108BD9-81ED-4DB2-BD59-A6C34878D82A}">
                    <a16:rowId xmlns:a16="http://schemas.microsoft.com/office/drawing/2014/main" val="10000"/>
                  </a:ext>
                </a:extLst>
              </a:tr>
              <a:tr h="381000">
                <a:tc>
                  <a:txBody>
                    <a:bodyPr/>
                    <a:lstStyle/>
                    <a:p>
                      <a:pPr marL="0" lvl="0" indent="0" algn="ctr" rtl="0">
                        <a:lnSpc>
                          <a:spcPct val="115000"/>
                        </a:lnSpc>
                        <a:spcBef>
                          <a:spcPts val="0"/>
                        </a:spcBef>
                        <a:spcAft>
                          <a:spcPts val="0"/>
                        </a:spcAft>
                        <a:buNone/>
                      </a:pPr>
                      <a:r>
                        <a:rPr lang="en-US">
                          <a:solidFill>
                            <a:srgbClr val="22A9A2"/>
                          </a:solidFill>
                        </a:rPr>
                        <a:t>Paid advertising (Google Ads, Facebook Ads)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Ongoing</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10,000/month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lnSpc>
                          <a:spcPct val="115000"/>
                        </a:lnSpc>
                        <a:spcBef>
                          <a:spcPts val="0"/>
                        </a:spcBef>
                        <a:spcAft>
                          <a:spcPts val="0"/>
                        </a:spcAft>
                        <a:buNone/>
                      </a:pPr>
                      <a:r>
                        <a:rPr lang="en-US">
                          <a:solidFill>
                            <a:srgbClr val="22A9A2"/>
                          </a:solidFill>
                        </a:rPr>
                        <a:t>Targeted email marketing campaigns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Weekly</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5,000/month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lnSpc>
                          <a:spcPct val="115000"/>
                        </a:lnSpc>
                        <a:spcBef>
                          <a:spcPts val="0"/>
                        </a:spcBef>
                        <a:spcAft>
                          <a:spcPts val="0"/>
                        </a:spcAft>
                        <a:buNone/>
                      </a:pPr>
                      <a:r>
                        <a:rPr lang="en-US">
                          <a:solidFill>
                            <a:srgbClr val="22A9A2"/>
                          </a:solidFill>
                        </a:rPr>
                        <a:t>User onboarding and support</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Ongoing</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Customer Support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10,000/month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lnSpc>
                          <a:spcPct val="115000"/>
                        </a:lnSpc>
                        <a:spcBef>
                          <a:spcPts val="0"/>
                        </a:spcBef>
                        <a:spcAft>
                          <a:spcPts val="0"/>
                        </a:spcAft>
                        <a:buNone/>
                      </a:pPr>
                      <a:r>
                        <a:rPr lang="en-US">
                          <a:solidFill>
                            <a:srgbClr val="22A9A2"/>
                          </a:solidFill>
                        </a:rPr>
                        <a:t>Referral program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Q2</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ctr" rtl="0">
                        <a:lnSpc>
                          <a:spcPct val="115000"/>
                        </a:lnSpc>
                        <a:spcBef>
                          <a:spcPts val="0"/>
                        </a:spcBef>
                        <a:spcAft>
                          <a:spcPts val="0"/>
                        </a:spcAft>
                        <a:buNone/>
                      </a:pPr>
                      <a:r>
                        <a:rPr lang="en-US">
                          <a:solidFill>
                            <a:srgbClr val="22A9A2"/>
                          </a:solidFill>
                        </a:rPr>
                        <a:t>Customer satisfaction surveys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Bi-monthly</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a:solidFill>
                            <a:srgbClr val="22A9A2"/>
                          </a:solidFill>
                        </a:rPr>
                        <a:t>2,000/month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aphicFrame>
        <p:nvGraphicFramePr>
          <p:cNvPr id="933" name="Google Shape;933;g307318921bb_0_3"/>
          <p:cNvGraphicFramePr/>
          <p:nvPr/>
        </p:nvGraphicFramePr>
        <p:xfrm>
          <a:off x="6274500" y="4465500"/>
          <a:ext cx="1809750" cy="396210"/>
        </p:xfrm>
        <a:graphic>
          <a:graphicData uri="http://schemas.openxmlformats.org/drawingml/2006/table">
            <a:tbl>
              <a:tblPr>
                <a:noFill/>
                <a:tableStyleId>{B743F93A-C5AB-42ED-A0D2-2E4CB415FF15}</a:tableStyleId>
              </a:tblPr>
              <a:tblGrid>
                <a:gridCol w="1809750">
                  <a:extLst>
                    <a:ext uri="{9D8B030D-6E8A-4147-A177-3AD203B41FA5}">
                      <a16:colId xmlns:a16="http://schemas.microsoft.com/office/drawing/2014/main" val="20000"/>
                    </a:ext>
                  </a:extLst>
                </a:gridCol>
              </a:tblGrid>
              <a:tr h="381000">
                <a:tc>
                  <a:txBody>
                    <a:bodyPr/>
                    <a:lstStyle/>
                    <a:p>
                      <a:pPr marL="0" lvl="0" indent="0" algn="l" rtl="0">
                        <a:spcBef>
                          <a:spcPts val="0"/>
                        </a:spcBef>
                        <a:spcAft>
                          <a:spcPts val="0"/>
                        </a:spcAft>
                        <a:buNone/>
                      </a:pPr>
                      <a:r>
                        <a:rPr lang="en-US">
                          <a:solidFill>
                            <a:srgbClr val="136F64"/>
                          </a:solidFill>
                        </a:rPr>
                        <a:t>total 86,000</a:t>
                      </a:r>
                      <a:endParaRPr>
                        <a:solidFill>
                          <a:srgbClr val="136F64"/>
                        </a:solidFill>
                      </a:endParaRPr>
                    </a:p>
                  </a:txBody>
                  <a:tcPr marL="91425" marR="91425" marT="91425" marB="91425"/>
                </a:tc>
                <a:extLst>
                  <a:ext uri="{0D108BD9-81ED-4DB2-BD59-A6C34878D82A}">
                    <a16:rowId xmlns:a16="http://schemas.microsoft.com/office/drawing/2014/main" val="10000"/>
                  </a:ext>
                </a:extLst>
              </a:tr>
            </a:tbl>
          </a:graphicData>
        </a:graphic>
      </p:graphicFrame>
      <p:pic>
        <p:nvPicPr>
          <p:cNvPr id="934" name="Google Shape;934;g307318921bb_0_3"/>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38"/>
        <p:cNvGrpSpPr/>
        <p:nvPr/>
      </p:nvGrpSpPr>
      <p:grpSpPr>
        <a:xfrm>
          <a:off x="0" y="0"/>
          <a:ext cx="0" cy="0"/>
          <a:chOff x="0" y="0"/>
          <a:chExt cx="0" cy="0"/>
        </a:xfrm>
      </p:grpSpPr>
      <p:sp>
        <p:nvSpPr>
          <p:cNvPr id="939" name="Google Shape;939;g30600eacaa0_0_661"/>
          <p:cNvSpPr txBox="1"/>
          <p:nvPr/>
        </p:nvSpPr>
        <p:spPr>
          <a:xfrm>
            <a:off x="253725" y="622750"/>
            <a:ext cx="3588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rgbClr val="22A9A2"/>
                </a:solidFill>
              </a:rPr>
              <a:t>Phase 3: Growth and Expansion (Months 7-12</a:t>
            </a:r>
            <a:endParaRPr>
              <a:solidFill>
                <a:srgbClr val="22A9A2"/>
              </a:solidFill>
            </a:endParaRPr>
          </a:p>
        </p:txBody>
      </p:sp>
      <p:graphicFrame>
        <p:nvGraphicFramePr>
          <p:cNvPr id="940" name="Google Shape;940;g30600eacaa0_0_661"/>
          <p:cNvGraphicFramePr/>
          <p:nvPr/>
        </p:nvGraphicFramePr>
        <p:xfrm>
          <a:off x="687275" y="1358700"/>
          <a:ext cx="3000000" cy="3000000"/>
        </p:xfrm>
        <a:graphic>
          <a:graphicData uri="http://schemas.openxmlformats.org/drawingml/2006/table">
            <a:tbl>
              <a:tblPr>
                <a:noFill/>
                <a:tableStyleId>{B743F93A-C5AB-42ED-A0D2-2E4CB415FF15}</a:tableStyleId>
              </a:tblPr>
              <a:tblGrid>
                <a:gridCol w="1948125">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ctr" rtl="0">
                        <a:lnSpc>
                          <a:spcPct val="100000"/>
                        </a:lnSpc>
                        <a:spcBef>
                          <a:spcPts val="0"/>
                        </a:spcBef>
                        <a:spcAft>
                          <a:spcPts val="0"/>
                        </a:spcAft>
                        <a:buNone/>
                      </a:pPr>
                      <a:r>
                        <a:rPr lang="en-US" sz="1200" b="1">
                          <a:solidFill>
                            <a:srgbClr val="FFFFFF"/>
                          </a:solidFill>
                        </a:rPr>
                        <a:t>Activity</a:t>
                      </a:r>
                      <a:endParaRPr sz="12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200" b="1">
                          <a:solidFill>
                            <a:srgbClr val="FFFFFF"/>
                          </a:solidFill>
                        </a:rPr>
                        <a:t>Deadline</a:t>
                      </a:r>
                      <a:endParaRPr sz="12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200" b="1">
                          <a:solidFill>
                            <a:srgbClr val="FFFFFF"/>
                          </a:solidFill>
                        </a:rPr>
                        <a:t>Responsible Party</a:t>
                      </a:r>
                      <a:endParaRPr sz="12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tc>
                  <a:txBody>
                    <a:bodyPr/>
                    <a:lstStyle/>
                    <a:p>
                      <a:pPr marL="0" lvl="0" indent="0" algn="ctr" rtl="0">
                        <a:lnSpc>
                          <a:spcPct val="100000"/>
                        </a:lnSpc>
                        <a:spcBef>
                          <a:spcPts val="0"/>
                        </a:spcBef>
                        <a:spcAft>
                          <a:spcPts val="0"/>
                        </a:spcAft>
                        <a:buNone/>
                      </a:pPr>
                      <a:r>
                        <a:rPr lang="en-US" sz="1200" b="1">
                          <a:solidFill>
                            <a:srgbClr val="FFFFFF"/>
                          </a:solidFill>
                        </a:rPr>
                        <a:t>Budget (EGP)</a:t>
                      </a:r>
                      <a:endParaRPr sz="1200" b="1">
                        <a:solidFill>
                          <a:srgbClr val="FFFFFF"/>
                        </a:solidFill>
                      </a:endParaRPr>
                    </a:p>
                  </a:txBody>
                  <a:tcPr marL="28575" marR="28575" marT="19050" marB="19050" anchor="ctr">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solidFill>
                      <a:srgbClr val="136F64"/>
                    </a:solidFill>
                  </a:tcPr>
                </a:tc>
                <a:extLst>
                  <a:ext uri="{0D108BD9-81ED-4DB2-BD59-A6C34878D82A}">
                    <a16:rowId xmlns:a16="http://schemas.microsoft.com/office/drawing/2014/main" val="10000"/>
                  </a:ext>
                </a:extLst>
              </a:tr>
              <a:tr h="381000">
                <a:tc>
                  <a:txBody>
                    <a:bodyPr/>
                    <a:lstStyle/>
                    <a:p>
                      <a:pPr marL="0" lvl="0" indent="0" algn="ctr" rtl="0">
                        <a:lnSpc>
                          <a:spcPct val="100000"/>
                        </a:lnSpc>
                        <a:spcBef>
                          <a:spcPts val="0"/>
                        </a:spcBef>
                        <a:spcAft>
                          <a:spcPts val="0"/>
                        </a:spcAft>
                        <a:buNone/>
                      </a:pPr>
                      <a:r>
                        <a:rPr lang="en-US">
                          <a:solidFill>
                            <a:srgbClr val="22A9A2"/>
                          </a:solidFill>
                        </a:rPr>
                        <a:t>Influencer marketing</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Q3</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Marketing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25,000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lnSpc>
                          <a:spcPct val="100000"/>
                        </a:lnSpc>
                        <a:spcBef>
                          <a:spcPts val="0"/>
                        </a:spcBef>
                        <a:spcAft>
                          <a:spcPts val="0"/>
                        </a:spcAft>
                        <a:buNone/>
                      </a:pPr>
                      <a:r>
                        <a:rPr lang="en-US">
                          <a:solidFill>
                            <a:srgbClr val="22A9A2"/>
                          </a:solidFill>
                        </a:rPr>
                        <a:t>Public relations (media outreach)</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Q3</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PR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25,000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lnSpc>
                          <a:spcPct val="100000"/>
                        </a:lnSpc>
                        <a:spcBef>
                          <a:spcPts val="0"/>
                        </a:spcBef>
                        <a:spcAft>
                          <a:spcPts val="0"/>
                        </a:spcAft>
                        <a:buNone/>
                      </a:pPr>
                      <a:r>
                        <a:rPr lang="en-US">
                          <a:solidFill>
                            <a:srgbClr val="22A9A2"/>
                          </a:solidFill>
                        </a:rPr>
                        <a:t>International expansion (e.g., neighboring Arab countries)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Q4</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Business Development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25,000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lnSpc>
                          <a:spcPct val="100000"/>
                        </a:lnSpc>
                        <a:spcBef>
                          <a:spcPts val="0"/>
                        </a:spcBef>
                        <a:spcAft>
                          <a:spcPts val="0"/>
                        </a:spcAft>
                        <a:buNone/>
                      </a:pPr>
                      <a:r>
                        <a:rPr lang="en-US">
                          <a:solidFill>
                            <a:srgbClr val="22A9A2"/>
                          </a:solidFill>
                        </a:rPr>
                        <a:t>Partnerships with international healthcare organizations</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Q4</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Partnerships Team</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US">
                          <a:solidFill>
                            <a:srgbClr val="22A9A2"/>
                          </a:solidFill>
                        </a:rPr>
                        <a:t>25,000</a:t>
                      </a:r>
                      <a:endParaRPr>
                        <a:solidFill>
                          <a:srgbClr val="22A9A2"/>
                        </a:solidFill>
                      </a:endParaRPr>
                    </a:p>
                  </a:txBody>
                  <a:tcPr marL="28575" marR="28575" marT="19050" marB="19050">
                    <a:lnL w="7625" cap="flat" cmpd="sng">
                      <a:solidFill>
                        <a:srgbClr val="CCCCCC"/>
                      </a:solidFill>
                      <a:prstDash val="solid"/>
                      <a:round/>
                      <a:headEnd type="none" w="sm" len="sm"/>
                      <a:tailEnd type="none" w="sm" len="sm"/>
                    </a:lnL>
                    <a:lnR w="7625" cap="flat" cmpd="sng">
                      <a:solidFill>
                        <a:srgbClr val="CCCCCC"/>
                      </a:solidFill>
                      <a:prstDash val="solid"/>
                      <a:round/>
                      <a:headEnd type="none" w="sm" len="sm"/>
                      <a:tailEnd type="none" w="sm" len="sm"/>
                    </a:lnR>
                    <a:lnT w="7625" cap="flat" cmpd="sng">
                      <a:solidFill>
                        <a:srgbClr val="CCCCCC"/>
                      </a:solidFill>
                      <a:prstDash val="solid"/>
                      <a:round/>
                      <a:headEnd type="none" w="sm" len="sm"/>
                      <a:tailEnd type="none" w="sm" len="sm"/>
                    </a:lnT>
                    <a:lnB w="7625"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941" name="Google Shape;941;g30600eacaa0_0_661"/>
          <p:cNvSpPr txBox="1"/>
          <p:nvPr/>
        </p:nvSpPr>
        <p:spPr>
          <a:xfrm>
            <a:off x="687275" y="3997150"/>
            <a:ext cx="300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100" b="1">
                <a:solidFill>
                  <a:srgbClr val="136F64"/>
                </a:solidFill>
              </a:rPr>
              <a:t>Total budget</a:t>
            </a:r>
            <a:r>
              <a:rPr lang="en-US" sz="1100" b="1"/>
              <a:t>:</a:t>
            </a:r>
            <a:r>
              <a:rPr lang="en-US" sz="1100">
                <a:solidFill>
                  <a:srgbClr val="22A9A2"/>
                </a:solidFill>
              </a:rPr>
              <a:t>241,000 EGP</a:t>
            </a:r>
            <a:endParaRPr>
              <a:solidFill>
                <a:srgbClr val="22A9A2"/>
              </a:solidFill>
            </a:endParaRPr>
          </a:p>
        </p:txBody>
      </p:sp>
      <p:graphicFrame>
        <p:nvGraphicFramePr>
          <p:cNvPr id="942" name="Google Shape;942;g30600eacaa0_0_661"/>
          <p:cNvGraphicFramePr/>
          <p:nvPr/>
        </p:nvGraphicFramePr>
        <p:xfrm>
          <a:off x="6254900" y="3941850"/>
          <a:ext cx="3000000" cy="3000000"/>
        </p:xfrm>
        <a:graphic>
          <a:graphicData uri="http://schemas.openxmlformats.org/drawingml/2006/table">
            <a:tbl>
              <a:tblPr>
                <a:noFill/>
                <a:tableStyleId>{B743F93A-C5AB-42ED-A0D2-2E4CB415FF15}</a:tableStyleId>
              </a:tblPr>
              <a:tblGrid>
                <a:gridCol w="1809750">
                  <a:extLst>
                    <a:ext uri="{9D8B030D-6E8A-4147-A177-3AD203B41FA5}">
                      <a16:colId xmlns:a16="http://schemas.microsoft.com/office/drawing/2014/main" val="20000"/>
                    </a:ext>
                  </a:extLst>
                </a:gridCol>
              </a:tblGrid>
              <a:tr h="381000">
                <a:tc>
                  <a:txBody>
                    <a:bodyPr/>
                    <a:lstStyle/>
                    <a:p>
                      <a:pPr marL="0" lvl="0" indent="0" algn="l" rtl="0">
                        <a:spcBef>
                          <a:spcPts val="0"/>
                        </a:spcBef>
                        <a:spcAft>
                          <a:spcPts val="0"/>
                        </a:spcAft>
                        <a:buNone/>
                      </a:pPr>
                      <a:r>
                        <a:rPr lang="en-US">
                          <a:solidFill>
                            <a:srgbClr val="136F64"/>
                          </a:solidFill>
                        </a:rPr>
                        <a:t>total 100,000</a:t>
                      </a:r>
                      <a:endParaRPr>
                        <a:solidFill>
                          <a:srgbClr val="136F64"/>
                        </a:solidFill>
                      </a:endParaRPr>
                    </a:p>
                  </a:txBody>
                  <a:tcPr marL="91425" marR="91425" marT="91425" marB="91425"/>
                </a:tc>
                <a:extLst>
                  <a:ext uri="{0D108BD9-81ED-4DB2-BD59-A6C34878D82A}">
                    <a16:rowId xmlns:a16="http://schemas.microsoft.com/office/drawing/2014/main" val="10000"/>
                  </a:ext>
                </a:extLst>
              </a:tr>
            </a:tbl>
          </a:graphicData>
        </a:graphic>
      </p:graphicFrame>
      <p:pic>
        <p:nvPicPr>
          <p:cNvPr id="943" name="Google Shape;943;g30600eacaa0_0_661"/>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pic>
        <p:nvPicPr>
          <p:cNvPr id="948" name="Google Shape;948;g30b73073c3b_0_9"/>
          <p:cNvPicPr preferRelativeResize="0"/>
          <p:nvPr/>
        </p:nvPicPr>
        <p:blipFill>
          <a:blip r:embed="rId3">
            <a:alphaModFix/>
          </a:blip>
          <a:stretch>
            <a:fillRect/>
          </a:stretch>
        </p:blipFill>
        <p:spPr>
          <a:xfrm>
            <a:off x="7806518" y="3997150"/>
            <a:ext cx="1412209" cy="1332900"/>
          </a:xfrm>
          <a:prstGeom prst="rect">
            <a:avLst/>
          </a:prstGeom>
          <a:noFill/>
          <a:ln>
            <a:noFill/>
          </a:ln>
        </p:spPr>
      </p:pic>
      <p:sp>
        <p:nvSpPr>
          <p:cNvPr id="949" name="Google Shape;949;g30b73073c3b_0_9"/>
          <p:cNvSpPr txBox="1"/>
          <p:nvPr/>
        </p:nvSpPr>
        <p:spPr>
          <a:xfrm>
            <a:off x="316499" y="696650"/>
            <a:ext cx="8043729" cy="6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dirty="0">
                <a:solidFill>
                  <a:schemeClr val="dk2"/>
                </a:solidFill>
                <a:latin typeface="Montserrat"/>
                <a:ea typeface="Montserrat"/>
                <a:cs typeface="Montserrat"/>
                <a:sym typeface="Montserrat"/>
              </a:rPr>
              <a:t>We made creative content (text +image+ reels) taken into consideration our theme color .</a:t>
            </a:r>
            <a:endParaRPr sz="1300" dirty="0">
              <a:solidFill>
                <a:schemeClr val="dk2"/>
              </a:solidFill>
              <a:latin typeface="Montserrat"/>
              <a:ea typeface="Montserrat"/>
              <a:cs typeface="Montserrat"/>
              <a:sym typeface="Montserrat"/>
            </a:endParaRPr>
          </a:p>
          <a:p>
            <a:pPr marL="0" lvl="0" indent="0" algn="l" rtl="0">
              <a:spcBef>
                <a:spcPts val="0"/>
              </a:spcBef>
              <a:spcAft>
                <a:spcPts val="0"/>
              </a:spcAft>
              <a:buNone/>
            </a:pPr>
            <a:endParaRPr sz="1300" dirty="0">
              <a:solidFill>
                <a:schemeClr val="dk2"/>
              </a:solidFill>
              <a:latin typeface="Montserrat"/>
              <a:ea typeface="Montserrat"/>
              <a:cs typeface="Montserrat"/>
              <a:sym typeface="Montserrat"/>
            </a:endParaRPr>
          </a:p>
        </p:txBody>
      </p:sp>
      <p:pic>
        <p:nvPicPr>
          <p:cNvPr id="950" name="Google Shape;950;g30b73073c3b_0_9"/>
          <p:cNvPicPr preferRelativeResize="0"/>
          <p:nvPr/>
        </p:nvPicPr>
        <p:blipFill>
          <a:blip r:embed="rId4">
            <a:alphaModFix/>
          </a:blip>
          <a:stretch>
            <a:fillRect/>
          </a:stretch>
        </p:blipFill>
        <p:spPr>
          <a:xfrm>
            <a:off x="4283900" y="1419950"/>
            <a:ext cx="3571150" cy="3571150"/>
          </a:xfrm>
          <a:prstGeom prst="rect">
            <a:avLst/>
          </a:prstGeom>
          <a:noFill/>
          <a:ln>
            <a:noFill/>
          </a:ln>
        </p:spPr>
      </p:pic>
      <p:pic>
        <p:nvPicPr>
          <p:cNvPr id="951" name="Google Shape;951;g30b73073c3b_0_9"/>
          <p:cNvPicPr preferRelativeResize="0"/>
          <p:nvPr/>
        </p:nvPicPr>
        <p:blipFill>
          <a:blip r:embed="rId5">
            <a:alphaModFix/>
          </a:blip>
          <a:stretch>
            <a:fillRect/>
          </a:stretch>
        </p:blipFill>
        <p:spPr>
          <a:xfrm>
            <a:off x="316500" y="1419938"/>
            <a:ext cx="3397475" cy="3397475"/>
          </a:xfrm>
          <a:prstGeom prst="rect">
            <a:avLst/>
          </a:prstGeom>
          <a:noFill/>
          <a:ln>
            <a:noFill/>
          </a:ln>
        </p:spPr>
      </p:pic>
      <p:sp>
        <p:nvSpPr>
          <p:cNvPr id="952" name="Google Shape;952;g30b73073c3b_0_9"/>
          <p:cNvSpPr txBox="1"/>
          <p:nvPr/>
        </p:nvSpPr>
        <p:spPr>
          <a:xfrm>
            <a:off x="0" y="0"/>
            <a:ext cx="86631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400">
                <a:solidFill>
                  <a:schemeClr val="dk1"/>
                </a:solidFill>
                <a:latin typeface="Alata"/>
                <a:ea typeface="Alata"/>
                <a:cs typeface="Alata"/>
                <a:sym typeface="Alata"/>
              </a:rPr>
              <a:t>posts on Facebook Example</a:t>
            </a:r>
            <a:endParaRPr sz="3400">
              <a:solidFill>
                <a:schemeClr val="dk1"/>
              </a:solidFill>
              <a:latin typeface="Alata"/>
              <a:ea typeface="Alata"/>
              <a:cs typeface="Alata"/>
              <a:sym typeface="Alat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pic>
        <p:nvPicPr>
          <p:cNvPr id="959" name="Google Shape;959;g30b73073c3b_3_0">
            <a:hlinkClick r:id="rId3"/>
          </p:cNvPr>
          <p:cNvPicPr preferRelativeResize="0"/>
          <p:nvPr/>
        </p:nvPicPr>
        <p:blipFill>
          <a:blip r:embed="rId4">
            <a:alphaModFix/>
          </a:blip>
          <a:stretch>
            <a:fillRect/>
          </a:stretch>
        </p:blipFill>
        <p:spPr>
          <a:xfrm>
            <a:off x="114835" y="386700"/>
            <a:ext cx="8438624" cy="5247749"/>
          </a:xfrm>
          <a:prstGeom prst="rect">
            <a:avLst/>
          </a:prstGeom>
          <a:noFill/>
          <a:ln>
            <a:noFill/>
          </a:ln>
        </p:spPr>
      </p:pic>
      <p:sp>
        <p:nvSpPr>
          <p:cNvPr id="957" name="Google Shape;957;g30b73073c3b_3_0"/>
          <p:cNvSpPr txBox="1">
            <a:spLocks noGrp="1"/>
          </p:cNvSpPr>
          <p:nvPr>
            <p:ph type="title"/>
          </p:nvPr>
        </p:nvSpPr>
        <p:spPr>
          <a:xfrm>
            <a:off x="590541" y="104438"/>
            <a:ext cx="9218734" cy="8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400" dirty="0">
                <a:hlinkClick r:id="rId3"/>
              </a:rPr>
              <a:t>https://www.facebook.com/photo.php?fbid=122113697942377463&amp;set=pb.61561323899643.-2207520000&amp;type=3</a:t>
            </a:r>
            <a:endParaRPr sz="14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sp>
        <p:nvSpPr>
          <p:cNvPr id="964" name="Google Shape;964;g30b73073c3b_3_15"/>
          <p:cNvSpPr txBox="1">
            <a:spLocks noGrp="1"/>
          </p:cNvSpPr>
          <p:nvPr>
            <p:ph type="title"/>
          </p:nvPr>
        </p:nvSpPr>
        <p:spPr>
          <a:xfrm>
            <a:off x="970200" y="272925"/>
            <a:ext cx="7078800" cy="8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400"/>
              <a:t>Reel on instagram Example</a:t>
            </a:r>
            <a:endParaRPr sz="3400"/>
          </a:p>
        </p:txBody>
      </p:sp>
      <p:sp>
        <p:nvSpPr>
          <p:cNvPr id="965" name="Google Shape;965;g30b73073c3b_3_15"/>
          <p:cNvSpPr txBox="1">
            <a:spLocks noGrp="1"/>
          </p:cNvSpPr>
          <p:nvPr>
            <p:ph type="subTitle" idx="1"/>
          </p:nvPr>
        </p:nvSpPr>
        <p:spPr>
          <a:xfrm>
            <a:off x="132575" y="1121625"/>
            <a:ext cx="8517300" cy="168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u="sng">
                <a:solidFill>
                  <a:schemeClr val="hlink"/>
                </a:solidFill>
                <a:hlinkClick r:id="rId3"/>
              </a:rPr>
              <a:t>https://www.instagram.com/reel/C-KeCrFSrhE/?utm_source=ig_web_copy_link</a:t>
            </a:r>
            <a:endParaRPr/>
          </a:p>
        </p:txBody>
      </p:sp>
      <p:pic>
        <p:nvPicPr>
          <p:cNvPr id="966" name="Google Shape;966;g30b73073c3b_3_15"/>
          <p:cNvPicPr preferRelativeResize="0"/>
          <p:nvPr/>
        </p:nvPicPr>
        <p:blipFill>
          <a:blip r:embed="rId4">
            <a:alphaModFix/>
          </a:blip>
          <a:stretch>
            <a:fillRect/>
          </a:stretch>
        </p:blipFill>
        <p:spPr>
          <a:xfrm>
            <a:off x="2381975" y="1526550"/>
            <a:ext cx="4190050" cy="36169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g30600eacaa0_0_133"/>
          <p:cNvSpPr/>
          <p:nvPr/>
        </p:nvSpPr>
        <p:spPr>
          <a:xfrm>
            <a:off x="83050" y="558175"/>
            <a:ext cx="1557000" cy="17067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1200"/>
              </a:spcBef>
              <a:spcAft>
                <a:spcPts val="0"/>
              </a:spcAft>
              <a:buNone/>
            </a:pPr>
            <a:endParaRPr sz="1200">
              <a:solidFill>
                <a:schemeClr val="lt1"/>
              </a:solidFill>
              <a:latin typeface="Montserrat"/>
              <a:ea typeface="Montserrat"/>
              <a:cs typeface="Montserrat"/>
              <a:sym typeface="Montserrat"/>
            </a:endParaRPr>
          </a:p>
          <a:p>
            <a:pPr marL="457200" lvl="0" indent="-285750" algn="l" rtl="0">
              <a:lnSpc>
                <a:spcPct val="115000"/>
              </a:lnSpc>
              <a:spcBef>
                <a:spcPts val="1200"/>
              </a:spcBef>
              <a:spcAft>
                <a:spcPts val="0"/>
              </a:spcAft>
              <a:buClr>
                <a:schemeClr val="lt1"/>
              </a:buClr>
              <a:buSzPts val="900"/>
              <a:buChar char="●"/>
            </a:pPr>
            <a:r>
              <a:rPr lang="en-US" sz="1200">
                <a:solidFill>
                  <a:schemeClr val="lt1"/>
                </a:solidFill>
                <a:latin typeface="Montserrat"/>
                <a:ea typeface="Montserrat"/>
                <a:cs typeface="Montserrat"/>
                <a:sym typeface="Montserrat"/>
              </a:rPr>
              <a:t>hospital</a:t>
            </a:r>
            <a:endParaRPr sz="1200">
              <a:solidFill>
                <a:schemeClr val="lt1"/>
              </a:solidFill>
              <a:latin typeface="Montserrat"/>
              <a:ea typeface="Montserrat"/>
              <a:cs typeface="Montserrat"/>
              <a:sym typeface="Montserrat"/>
            </a:endParaRPr>
          </a:p>
          <a:p>
            <a:pPr marL="457200" lvl="0" indent="-285750" algn="l" rtl="0">
              <a:lnSpc>
                <a:spcPct val="115000"/>
              </a:lnSpc>
              <a:spcBef>
                <a:spcPts val="0"/>
              </a:spcBef>
              <a:spcAft>
                <a:spcPts val="0"/>
              </a:spcAft>
              <a:buClr>
                <a:schemeClr val="lt1"/>
              </a:buClr>
              <a:buSzPts val="900"/>
              <a:buChar char="●"/>
            </a:pPr>
            <a:r>
              <a:rPr lang="en-US" sz="1200">
                <a:solidFill>
                  <a:schemeClr val="lt1"/>
                </a:solidFill>
                <a:latin typeface="Montserrat"/>
                <a:ea typeface="Montserrat"/>
                <a:cs typeface="Montserrat"/>
                <a:sym typeface="Montserrat"/>
              </a:rPr>
              <a:t>healthcare centers</a:t>
            </a:r>
            <a:endParaRPr sz="1200">
              <a:solidFill>
                <a:schemeClr val="lt1"/>
              </a:solidFill>
              <a:latin typeface="Montserrat"/>
              <a:ea typeface="Montserrat"/>
              <a:cs typeface="Montserrat"/>
              <a:sym typeface="Montserrat"/>
            </a:endParaRPr>
          </a:p>
          <a:p>
            <a:pPr marL="457200" lvl="0" indent="-285750" algn="l" rtl="0">
              <a:lnSpc>
                <a:spcPct val="115000"/>
              </a:lnSpc>
              <a:spcBef>
                <a:spcPts val="0"/>
              </a:spcBef>
              <a:spcAft>
                <a:spcPts val="0"/>
              </a:spcAft>
              <a:buClr>
                <a:schemeClr val="lt1"/>
              </a:buClr>
              <a:buSzPts val="900"/>
              <a:buChar char="●"/>
            </a:pPr>
            <a:r>
              <a:rPr lang="en-US" sz="1200">
                <a:solidFill>
                  <a:schemeClr val="lt1"/>
                </a:solidFill>
                <a:latin typeface="Montserrat"/>
                <a:ea typeface="Montserrat"/>
                <a:cs typeface="Montserrat"/>
                <a:sym typeface="Montserrat"/>
              </a:rPr>
              <a:t>technology companies</a:t>
            </a:r>
            <a:endParaRPr sz="1200">
              <a:solidFill>
                <a:schemeClr val="lt1"/>
              </a:solidFill>
              <a:latin typeface="Montserrat"/>
              <a:ea typeface="Montserrat"/>
              <a:cs typeface="Montserrat"/>
              <a:sym typeface="Montserrat"/>
            </a:endParaRPr>
          </a:p>
        </p:txBody>
      </p:sp>
      <p:sp>
        <p:nvSpPr>
          <p:cNvPr id="237" name="Google Shape;237;g30600eacaa0_0_133"/>
          <p:cNvSpPr/>
          <p:nvPr/>
        </p:nvSpPr>
        <p:spPr>
          <a:xfrm>
            <a:off x="3439075" y="846600"/>
            <a:ext cx="2033400" cy="21105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8450" algn="l" rtl="0">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Professional Medical era</a:t>
            </a:r>
            <a:endParaRPr sz="1100">
              <a:solidFill>
                <a:srgbClr val="FFFFFF"/>
              </a:solidFill>
              <a:latin typeface="Montserrat"/>
              <a:ea typeface="Montserrat"/>
              <a:cs typeface="Montserrat"/>
              <a:sym typeface="Montserrat"/>
            </a:endParaRPr>
          </a:p>
          <a:p>
            <a:pPr marL="457200" lvl="0" indent="-298450" algn="l" rtl="0">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Professional Growth.</a:t>
            </a:r>
            <a:endParaRPr sz="1100">
              <a:solidFill>
                <a:srgbClr val="FFFFFF"/>
              </a:solidFill>
              <a:latin typeface="Montserrat"/>
              <a:ea typeface="Montserrat"/>
              <a:cs typeface="Montserrat"/>
              <a:sym typeface="Montserrat"/>
            </a:endParaRPr>
          </a:p>
          <a:p>
            <a:pPr marL="457200" lvl="0" indent="-298450" algn="l" rtl="0">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Credible source of healthcare management training.</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Flexible learning.</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Expert instructors.</a:t>
            </a:r>
            <a:endParaRPr sz="1100">
              <a:solidFill>
                <a:srgbClr val="FFFFFF"/>
              </a:solidFill>
              <a:latin typeface="Montserrat"/>
              <a:ea typeface="Montserrat"/>
              <a:cs typeface="Montserrat"/>
              <a:sym typeface="Montserrat"/>
            </a:endParaRPr>
          </a:p>
        </p:txBody>
      </p:sp>
      <p:sp>
        <p:nvSpPr>
          <p:cNvPr id="238" name="Google Shape;238;g30600eacaa0_0_133"/>
          <p:cNvSpPr/>
          <p:nvPr/>
        </p:nvSpPr>
        <p:spPr>
          <a:xfrm>
            <a:off x="5472475" y="846600"/>
            <a:ext cx="1941000" cy="21105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8450" algn="l" rtl="0">
              <a:lnSpc>
                <a:spcPct val="115000"/>
              </a:lnSpc>
              <a:spcBef>
                <a:spcPts val="120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Offers </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Suggest relevant courses based on learners' interests and progress.</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Offer dedicated customer support</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loyalty program.</a:t>
            </a:r>
            <a:endParaRPr sz="1100">
              <a:solidFill>
                <a:srgbClr val="FFFFFF"/>
              </a:solidFill>
              <a:latin typeface="Montserrat"/>
              <a:ea typeface="Montserrat"/>
              <a:cs typeface="Montserrat"/>
              <a:sym typeface="Montserrat"/>
            </a:endParaRPr>
          </a:p>
        </p:txBody>
      </p:sp>
      <p:sp>
        <p:nvSpPr>
          <p:cNvPr id="239" name="Google Shape;239;g30600eacaa0_0_133"/>
          <p:cNvSpPr/>
          <p:nvPr/>
        </p:nvSpPr>
        <p:spPr>
          <a:xfrm>
            <a:off x="7413475" y="846600"/>
            <a:ext cx="1730400" cy="27264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8450" algn="l" rtl="0">
              <a:lnSpc>
                <a:spcPct val="115000"/>
              </a:lnSpc>
              <a:spcBef>
                <a:spcPts val="120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Healthcare professionals: Doctors, nurses, medical students</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Healthcare organizations: Hospitals, clinics, </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18 and above</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egypt and the middle east</a:t>
            </a:r>
            <a:endParaRPr sz="1100">
              <a:solidFill>
                <a:srgbClr val="FFFFFF"/>
              </a:solidFill>
              <a:latin typeface="Montserrat"/>
              <a:ea typeface="Montserrat"/>
              <a:cs typeface="Montserrat"/>
              <a:sym typeface="Montserrat"/>
            </a:endParaRPr>
          </a:p>
        </p:txBody>
      </p:sp>
      <p:sp>
        <p:nvSpPr>
          <p:cNvPr id="240" name="Google Shape;240;g30600eacaa0_0_133"/>
          <p:cNvSpPr/>
          <p:nvPr/>
        </p:nvSpPr>
        <p:spPr>
          <a:xfrm>
            <a:off x="5472475" y="3252625"/>
            <a:ext cx="1941000" cy="18684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2100" algn="l" rtl="0">
              <a:lnSpc>
                <a:spcPct val="115000"/>
              </a:lnSpc>
              <a:spcBef>
                <a:spcPts val="120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website or app for course delivery.</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Social media</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Email marketing</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Partnerships  with healthcare organizations and to reach their members.</a:t>
            </a:r>
            <a:endParaRPr sz="1000">
              <a:solidFill>
                <a:srgbClr val="FFFFFF"/>
              </a:solidFill>
              <a:latin typeface="Montserrat"/>
              <a:ea typeface="Montserrat"/>
              <a:cs typeface="Montserrat"/>
              <a:sym typeface="Montserrat"/>
            </a:endParaRPr>
          </a:p>
        </p:txBody>
      </p:sp>
      <p:sp>
        <p:nvSpPr>
          <p:cNvPr id="241" name="Google Shape;241;g30600eacaa0_0_133"/>
          <p:cNvSpPr/>
          <p:nvPr/>
        </p:nvSpPr>
        <p:spPr>
          <a:xfrm>
            <a:off x="1639975" y="846600"/>
            <a:ext cx="1799100" cy="21105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8450" algn="l" rtl="0">
              <a:lnSpc>
                <a:spcPct val="115000"/>
              </a:lnSpc>
              <a:spcBef>
                <a:spcPts val="120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Course development</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Marketing and sales</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Customer support</a:t>
            </a:r>
            <a:endParaRPr sz="1100">
              <a:solidFill>
                <a:srgbClr val="FFFFFF"/>
              </a:solidFill>
              <a:latin typeface="Montserrat"/>
              <a:ea typeface="Montserrat"/>
              <a:cs typeface="Montserrat"/>
              <a:sym typeface="Montserrat"/>
            </a:endParaRPr>
          </a:p>
          <a:p>
            <a:pPr marL="457200" lvl="0" indent="-298450" algn="l" rtl="0">
              <a:lnSpc>
                <a:spcPct val="115000"/>
              </a:lnSpc>
              <a:spcBef>
                <a:spcPts val="0"/>
              </a:spcBef>
              <a:spcAft>
                <a:spcPts val="0"/>
              </a:spcAft>
              <a:buClr>
                <a:srgbClr val="FFFFFF"/>
              </a:buClr>
              <a:buSzPts val="1100"/>
              <a:buFont typeface="Montserrat"/>
              <a:buChar char="●"/>
            </a:pPr>
            <a:r>
              <a:rPr lang="en-US" sz="1100">
                <a:solidFill>
                  <a:srgbClr val="FFFFFF"/>
                </a:solidFill>
                <a:latin typeface="Montserrat"/>
                <a:ea typeface="Montserrat"/>
                <a:cs typeface="Montserrat"/>
                <a:sym typeface="Montserrat"/>
              </a:rPr>
              <a:t>Technology maintenance</a:t>
            </a:r>
            <a:endParaRPr sz="1100">
              <a:solidFill>
                <a:srgbClr val="FFFFFF"/>
              </a:solidFill>
              <a:latin typeface="Montserrat"/>
              <a:ea typeface="Montserrat"/>
              <a:cs typeface="Montserrat"/>
              <a:sym typeface="Montserrat"/>
            </a:endParaRPr>
          </a:p>
        </p:txBody>
      </p:sp>
      <p:sp>
        <p:nvSpPr>
          <p:cNvPr id="242" name="Google Shape;242;g30600eacaa0_0_133"/>
          <p:cNvSpPr/>
          <p:nvPr/>
        </p:nvSpPr>
        <p:spPr>
          <a:xfrm>
            <a:off x="7413475" y="3759325"/>
            <a:ext cx="1730400" cy="13842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79400" algn="l" rtl="0">
              <a:lnSpc>
                <a:spcPct val="115000"/>
              </a:lnSpc>
              <a:spcBef>
                <a:spcPts val="1200"/>
              </a:spcBef>
              <a:spcAft>
                <a:spcPts val="0"/>
              </a:spcAft>
              <a:buClr>
                <a:srgbClr val="FFFFFF"/>
              </a:buClr>
              <a:buSzPts val="800"/>
              <a:buChar char="●"/>
            </a:pPr>
            <a:r>
              <a:rPr lang="en-US" sz="1100">
                <a:solidFill>
                  <a:srgbClr val="FFFFFF"/>
                </a:solidFill>
                <a:latin typeface="Montserrat"/>
                <a:ea typeface="Montserrat"/>
                <a:cs typeface="Montserrat"/>
                <a:sym typeface="Montserrat"/>
              </a:rPr>
              <a:t>Course fees.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Certification fees.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Premium content.</a:t>
            </a:r>
            <a:endParaRPr sz="1100">
              <a:solidFill>
                <a:srgbClr val="FFFFFF"/>
              </a:solidFill>
              <a:latin typeface="Montserrat"/>
              <a:ea typeface="Montserrat"/>
              <a:cs typeface="Montserrat"/>
              <a:sym typeface="Montserrat"/>
            </a:endParaRPr>
          </a:p>
        </p:txBody>
      </p:sp>
      <p:sp>
        <p:nvSpPr>
          <p:cNvPr id="243" name="Google Shape;243;g30600eacaa0_0_133"/>
          <p:cNvSpPr/>
          <p:nvPr/>
        </p:nvSpPr>
        <p:spPr>
          <a:xfrm>
            <a:off x="83050" y="2264875"/>
            <a:ext cx="1557000" cy="28785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79400" algn="l" rtl="0">
              <a:lnSpc>
                <a:spcPct val="115000"/>
              </a:lnSpc>
              <a:spcBef>
                <a:spcPts val="1200"/>
              </a:spcBef>
              <a:spcAft>
                <a:spcPts val="0"/>
              </a:spcAft>
              <a:buClr>
                <a:srgbClr val="FFFFFF"/>
              </a:buClr>
              <a:buSzPts val="800"/>
              <a:buChar char="●"/>
            </a:pPr>
            <a:r>
              <a:rPr lang="en-US" sz="1100">
                <a:solidFill>
                  <a:srgbClr val="FFFFFF"/>
                </a:solidFill>
                <a:latin typeface="Montserrat"/>
                <a:ea typeface="Montserrat"/>
                <a:cs typeface="Montserrat"/>
                <a:sym typeface="Montserrat"/>
              </a:rPr>
              <a:t>Course development costs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Technology costs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Instructor fees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Marketing and sales expenses</a:t>
            </a:r>
            <a:endParaRPr sz="1100">
              <a:solidFill>
                <a:srgbClr val="FFFFFF"/>
              </a:solidFill>
              <a:latin typeface="Montserrat"/>
              <a:ea typeface="Montserrat"/>
              <a:cs typeface="Montserrat"/>
              <a:sym typeface="Montserrat"/>
            </a:endParaRPr>
          </a:p>
          <a:p>
            <a:pPr marL="457200" lvl="0" indent="-279400" algn="l" rtl="0">
              <a:lnSpc>
                <a:spcPct val="115000"/>
              </a:lnSpc>
              <a:spcBef>
                <a:spcPts val="0"/>
              </a:spcBef>
              <a:spcAft>
                <a:spcPts val="0"/>
              </a:spcAft>
              <a:buClr>
                <a:srgbClr val="FFFFFF"/>
              </a:buClr>
              <a:buSzPts val="800"/>
              <a:buChar char="●"/>
            </a:pPr>
            <a:r>
              <a:rPr lang="en-US" sz="1100">
                <a:solidFill>
                  <a:srgbClr val="FFFFFF"/>
                </a:solidFill>
                <a:latin typeface="Montserrat"/>
                <a:ea typeface="Montserrat"/>
                <a:cs typeface="Montserrat"/>
                <a:sym typeface="Montserrat"/>
              </a:rPr>
              <a:t>Customer support costs</a:t>
            </a:r>
            <a:endParaRPr sz="1100">
              <a:solidFill>
                <a:srgbClr val="FFFFFF"/>
              </a:solidFill>
              <a:latin typeface="Montserrat"/>
              <a:ea typeface="Montserrat"/>
              <a:cs typeface="Montserrat"/>
              <a:sym typeface="Montserrat"/>
            </a:endParaRPr>
          </a:p>
        </p:txBody>
      </p:sp>
      <p:sp>
        <p:nvSpPr>
          <p:cNvPr id="244" name="Google Shape;244;g30600eacaa0_0_133"/>
          <p:cNvSpPr/>
          <p:nvPr/>
        </p:nvSpPr>
        <p:spPr>
          <a:xfrm>
            <a:off x="1639975" y="2957100"/>
            <a:ext cx="2202600" cy="21864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0" algn="l" rtl="0">
              <a:lnSpc>
                <a:spcPct val="115000"/>
              </a:lnSpc>
              <a:spcBef>
                <a:spcPts val="1200"/>
              </a:spcBef>
              <a:spcAft>
                <a:spcPts val="0"/>
              </a:spcAft>
              <a:buNone/>
            </a:pPr>
            <a:endParaRPr sz="1200">
              <a:solidFill>
                <a:srgbClr val="FFFFFF"/>
              </a:solidFill>
              <a:latin typeface="Montserrat"/>
              <a:ea typeface="Montserrat"/>
              <a:cs typeface="Montserrat"/>
              <a:sym typeface="Montserrat"/>
            </a:endParaRPr>
          </a:p>
          <a:p>
            <a:pPr marL="457200" lvl="0" indent="-285750" algn="l" rtl="0">
              <a:lnSpc>
                <a:spcPct val="115000"/>
              </a:lnSpc>
              <a:spcBef>
                <a:spcPts val="1200"/>
              </a:spcBef>
              <a:spcAft>
                <a:spcPts val="0"/>
              </a:spcAft>
              <a:buClr>
                <a:srgbClr val="FFFFFF"/>
              </a:buClr>
              <a:buSzPts val="900"/>
              <a:buChar char="●"/>
            </a:pPr>
            <a:r>
              <a:rPr lang="en-US" sz="1200">
                <a:solidFill>
                  <a:srgbClr val="FFFFFF"/>
                </a:solidFill>
                <a:latin typeface="Montserrat"/>
                <a:ea typeface="Montserrat"/>
                <a:cs typeface="Montserrat"/>
                <a:sym typeface="Montserrat"/>
              </a:rPr>
              <a:t>Course content</a:t>
            </a:r>
            <a:endParaRPr sz="1200">
              <a:solidFill>
                <a:srgbClr val="FFFFFF"/>
              </a:solidFill>
              <a:latin typeface="Montserrat"/>
              <a:ea typeface="Montserrat"/>
              <a:cs typeface="Montserrat"/>
              <a:sym typeface="Montserrat"/>
            </a:endParaRPr>
          </a:p>
          <a:p>
            <a:pPr marL="457200" lvl="0" indent="-285750" algn="l" rtl="0">
              <a:lnSpc>
                <a:spcPct val="115000"/>
              </a:lnSpc>
              <a:spcBef>
                <a:spcPts val="0"/>
              </a:spcBef>
              <a:spcAft>
                <a:spcPts val="0"/>
              </a:spcAft>
              <a:buClr>
                <a:srgbClr val="FFFFFF"/>
              </a:buClr>
              <a:buSzPts val="900"/>
              <a:buChar char="●"/>
            </a:pPr>
            <a:r>
              <a:rPr lang="en-US" sz="1200">
                <a:solidFill>
                  <a:srgbClr val="FFFFFF"/>
                </a:solidFill>
                <a:latin typeface="Montserrat"/>
                <a:ea typeface="Montserrat"/>
                <a:cs typeface="Montserrat"/>
                <a:sym typeface="Montserrat"/>
              </a:rPr>
              <a:t>Technology infrastructure</a:t>
            </a:r>
            <a:endParaRPr sz="1200">
              <a:solidFill>
                <a:srgbClr val="FFFFFF"/>
              </a:solidFill>
              <a:latin typeface="Montserrat"/>
              <a:ea typeface="Montserrat"/>
              <a:cs typeface="Montserrat"/>
              <a:sym typeface="Montserrat"/>
            </a:endParaRPr>
          </a:p>
          <a:p>
            <a:pPr marL="457200" lvl="0" indent="-285750" algn="l" rtl="0">
              <a:lnSpc>
                <a:spcPct val="115000"/>
              </a:lnSpc>
              <a:spcBef>
                <a:spcPts val="0"/>
              </a:spcBef>
              <a:spcAft>
                <a:spcPts val="0"/>
              </a:spcAft>
              <a:buClr>
                <a:srgbClr val="FFFFFF"/>
              </a:buClr>
              <a:buSzPts val="900"/>
              <a:buChar char="●"/>
            </a:pPr>
            <a:r>
              <a:rPr lang="en-US" sz="1200">
                <a:solidFill>
                  <a:srgbClr val="FFFFFF"/>
                </a:solidFill>
                <a:latin typeface="Montserrat"/>
                <a:ea typeface="Montserrat"/>
                <a:cs typeface="Montserrat"/>
                <a:sym typeface="Montserrat"/>
              </a:rPr>
              <a:t>Expert instructors</a:t>
            </a:r>
            <a:endParaRPr sz="1200">
              <a:solidFill>
                <a:srgbClr val="FFFFFF"/>
              </a:solidFill>
              <a:latin typeface="Montserrat"/>
              <a:ea typeface="Montserrat"/>
              <a:cs typeface="Montserrat"/>
              <a:sym typeface="Montserrat"/>
            </a:endParaRPr>
          </a:p>
          <a:p>
            <a:pPr marL="457200" lvl="0" indent="-285750" algn="l" rtl="0">
              <a:lnSpc>
                <a:spcPct val="115000"/>
              </a:lnSpc>
              <a:spcBef>
                <a:spcPts val="0"/>
              </a:spcBef>
              <a:spcAft>
                <a:spcPts val="0"/>
              </a:spcAft>
              <a:buClr>
                <a:srgbClr val="FFFFFF"/>
              </a:buClr>
              <a:buSzPts val="900"/>
              <a:buChar char="●"/>
            </a:pPr>
            <a:r>
              <a:rPr lang="en-US" sz="1200">
                <a:solidFill>
                  <a:srgbClr val="FFFFFF"/>
                </a:solidFill>
                <a:latin typeface="Montserrat"/>
                <a:ea typeface="Montserrat"/>
                <a:cs typeface="Montserrat"/>
                <a:sym typeface="Montserrat"/>
              </a:rPr>
              <a:t>Marketing and sales team</a:t>
            </a:r>
            <a:endParaRPr sz="1200">
              <a:solidFill>
                <a:srgbClr val="FFFFFF"/>
              </a:solidFill>
              <a:latin typeface="Montserrat"/>
              <a:ea typeface="Montserrat"/>
              <a:cs typeface="Montserrat"/>
              <a:sym typeface="Montserrat"/>
            </a:endParaRPr>
          </a:p>
          <a:p>
            <a:pPr marL="457200" lvl="0" indent="-304800" algn="l" rtl="0">
              <a:lnSpc>
                <a:spcPct val="115000"/>
              </a:lnSpc>
              <a:spcBef>
                <a:spcPts val="0"/>
              </a:spcBef>
              <a:spcAft>
                <a:spcPts val="0"/>
              </a:spcAft>
              <a:buClr>
                <a:srgbClr val="FFFFFF"/>
              </a:buClr>
              <a:buSzPts val="1200"/>
              <a:buFont typeface="Montserrat"/>
              <a:buChar char="●"/>
            </a:pPr>
            <a:r>
              <a:rPr lang="en-US" sz="1200">
                <a:solidFill>
                  <a:srgbClr val="FFFFFF"/>
                </a:solidFill>
                <a:latin typeface="Montserrat"/>
                <a:ea typeface="Montserrat"/>
                <a:cs typeface="Montserrat"/>
                <a:sym typeface="Montserrat"/>
              </a:rPr>
              <a:t>websites</a:t>
            </a:r>
            <a:endParaRPr sz="1200">
              <a:solidFill>
                <a:srgbClr val="FFFFFF"/>
              </a:solidFill>
              <a:latin typeface="Montserrat"/>
              <a:ea typeface="Montserrat"/>
              <a:cs typeface="Montserrat"/>
              <a:sym typeface="Montserrat"/>
            </a:endParaRPr>
          </a:p>
          <a:p>
            <a:pPr marL="0" lvl="0" indent="0" algn="ctr" rtl="0">
              <a:spcBef>
                <a:spcPts val="1200"/>
              </a:spcBef>
              <a:spcAft>
                <a:spcPts val="0"/>
              </a:spcAft>
              <a:buNone/>
            </a:pPr>
            <a:endParaRPr sz="1100">
              <a:solidFill>
                <a:srgbClr val="FFFFFF"/>
              </a:solidFill>
              <a:latin typeface="Montserrat"/>
              <a:ea typeface="Montserrat"/>
              <a:cs typeface="Montserrat"/>
              <a:sym typeface="Montserrat"/>
            </a:endParaRPr>
          </a:p>
        </p:txBody>
      </p:sp>
      <p:sp>
        <p:nvSpPr>
          <p:cNvPr id="245" name="Google Shape;245;g30600eacaa0_0_133"/>
          <p:cNvSpPr/>
          <p:nvPr/>
        </p:nvSpPr>
        <p:spPr>
          <a:xfrm>
            <a:off x="5472475" y="489000"/>
            <a:ext cx="19410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1200"/>
              </a:spcAft>
              <a:buNone/>
            </a:pPr>
            <a:r>
              <a:rPr lang="en-US" sz="1100" b="1">
                <a:solidFill>
                  <a:srgbClr val="FFFFFF"/>
                </a:solidFill>
              </a:rPr>
              <a:t>Customer Relationships </a:t>
            </a:r>
            <a:endParaRPr sz="1100">
              <a:latin typeface="Montserrat"/>
              <a:ea typeface="Montserrat"/>
              <a:cs typeface="Montserrat"/>
              <a:sym typeface="Montserrat"/>
            </a:endParaRPr>
          </a:p>
        </p:txBody>
      </p:sp>
      <p:sp>
        <p:nvSpPr>
          <p:cNvPr id="246" name="Google Shape;246;g30600eacaa0_0_133"/>
          <p:cNvSpPr/>
          <p:nvPr/>
        </p:nvSpPr>
        <p:spPr>
          <a:xfrm>
            <a:off x="7413475" y="489000"/>
            <a:ext cx="17304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1200"/>
              </a:spcAft>
              <a:buNone/>
            </a:pPr>
            <a:r>
              <a:rPr lang="en-US" sz="1100" b="1">
                <a:solidFill>
                  <a:srgbClr val="FFFFFF"/>
                </a:solidFill>
              </a:rPr>
              <a:t>Customer segmentation</a:t>
            </a:r>
            <a:endParaRPr sz="1600">
              <a:latin typeface="Montserrat"/>
              <a:ea typeface="Montserrat"/>
              <a:cs typeface="Montserrat"/>
              <a:sym typeface="Montserrat"/>
            </a:endParaRPr>
          </a:p>
        </p:txBody>
      </p:sp>
      <p:sp>
        <p:nvSpPr>
          <p:cNvPr id="247" name="Google Shape;247;g30600eacaa0_0_133"/>
          <p:cNvSpPr/>
          <p:nvPr/>
        </p:nvSpPr>
        <p:spPr>
          <a:xfrm>
            <a:off x="3439075" y="489000"/>
            <a:ext cx="20334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1200"/>
              </a:spcAft>
              <a:buNone/>
            </a:pPr>
            <a:r>
              <a:rPr lang="en-US" sz="1100" b="1">
                <a:solidFill>
                  <a:srgbClr val="FFFFFF"/>
                </a:solidFill>
              </a:rPr>
              <a:t>Value Proposition</a:t>
            </a:r>
            <a:endParaRPr>
              <a:latin typeface="Montserrat"/>
              <a:ea typeface="Montserrat"/>
              <a:cs typeface="Montserrat"/>
              <a:sym typeface="Montserrat"/>
            </a:endParaRPr>
          </a:p>
        </p:txBody>
      </p:sp>
      <p:sp>
        <p:nvSpPr>
          <p:cNvPr id="248" name="Google Shape;248;g30600eacaa0_0_133"/>
          <p:cNvSpPr/>
          <p:nvPr/>
        </p:nvSpPr>
        <p:spPr>
          <a:xfrm>
            <a:off x="1639975" y="489000"/>
            <a:ext cx="17991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000" b="1">
                <a:solidFill>
                  <a:srgbClr val="FFFFFF"/>
                </a:solidFill>
                <a:latin typeface="Montserrat"/>
                <a:ea typeface="Montserrat"/>
                <a:cs typeface="Montserrat"/>
                <a:sym typeface="Montserrat"/>
              </a:rPr>
              <a:t>Key Activities</a:t>
            </a:r>
            <a:endParaRPr sz="10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49" name="Google Shape;249;g30600eacaa0_0_133"/>
          <p:cNvSpPr/>
          <p:nvPr/>
        </p:nvSpPr>
        <p:spPr>
          <a:xfrm>
            <a:off x="83050" y="489000"/>
            <a:ext cx="15570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latin typeface="Montserrat"/>
                <a:ea typeface="Montserrat"/>
                <a:cs typeface="Montserrat"/>
                <a:sym typeface="Montserrat"/>
              </a:rPr>
              <a:t>Key partners</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0" name="Google Shape;250;g30600eacaa0_0_133"/>
          <p:cNvSpPr/>
          <p:nvPr/>
        </p:nvSpPr>
        <p:spPr>
          <a:xfrm>
            <a:off x="83050" y="2103550"/>
            <a:ext cx="15570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Cost Structure</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1" name="Google Shape;251;g30600eacaa0_0_133"/>
          <p:cNvSpPr/>
          <p:nvPr/>
        </p:nvSpPr>
        <p:spPr>
          <a:xfrm>
            <a:off x="7413475" y="3452850"/>
            <a:ext cx="17304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Revenue Streams</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2" name="Google Shape;252;g30600eacaa0_0_133"/>
          <p:cNvSpPr/>
          <p:nvPr/>
        </p:nvSpPr>
        <p:spPr>
          <a:xfrm>
            <a:off x="1639975" y="2957100"/>
            <a:ext cx="22026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Key Resources</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3" name="Google Shape;253;g30600eacaa0_0_133"/>
          <p:cNvSpPr/>
          <p:nvPr/>
        </p:nvSpPr>
        <p:spPr>
          <a:xfrm>
            <a:off x="5472475" y="2957100"/>
            <a:ext cx="19410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Channels</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4" name="Google Shape;254;g30600eacaa0_0_133"/>
          <p:cNvSpPr/>
          <p:nvPr/>
        </p:nvSpPr>
        <p:spPr>
          <a:xfrm>
            <a:off x="3842625" y="3010525"/>
            <a:ext cx="1629900" cy="2110500"/>
          </a:xfrm>
          <a:prstGeom prst="rect">
            <a:avLst/>
          </a:prstGeom>
          <a:solidFill>
            <a:srgbClr val="22A9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292100" algn="l" rtl="0">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edX</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udemy</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khan academy</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MedCram</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meduo</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Osmosis</a:t>
            </a:r>
            <a:endParaRPr sz="1000">
              <a:solidFill>
                <a:srgbClr val="FFFFFF"/>
              </a:solidFill>
              <a:latin typeface="Montserrat"/>
              <a:ea typeface="Montserrat"/>
              <a:cs typeface="Montserrat"/>
              <a:sym typeface="Montserrat"/>
            </a:endParaRPr>
          </a:p>
          <a:p>
            <a:pPr marL="457200" lvl="0" indent="-292100" algn="l" rtl="0">
              <a:lnSpc>
                <a:spcPct val="115000"/>
              </a:lnSpc>
              <a:spcBef>
                <a:spcPts val="0"/>
              </a:spcBef>
              <a:spcAft>
                <a:spcPts val="0"/>
              </a:spcAft>
              <a:buClr>
                <a:srgbClr val="FFFFFF"/>
              </a:buClr>
              <a:buSzPts val="1000"/>
              <a:buFont typeface="Montserrat"/>
              <a:buChar char="●"/>
            </a:pPr>
            <a:r>
              <a:rPr lang="en-US" sz="1000">
                <a:solidFill>
                  <a:srgbClr val="FFFFFF"/>
                </a:solidFill>
                <a:latin typeface="Montserrat"/>
                <a:ea typeface="Montserrat"/>
                <a:cs typeface="Montserrat"/>
                <a:sym typeface="Montserrat"/>
              </a:rPr>
              <a:t>AMBOSS</a:t>
            </a:r>
            <a:endParaRPr sz="1000">
              <a:solidFill>
                <a:srgbClr val="FFFFFF"/>
              </a:solidFill>
              <a:latin typeface="Montserrat"/>
              <a:ea typeface="Montserrat"/>
              <a:cs typeface="Montserrat"/>
              <a:sym typeface="Montserrat"/>
            </a:endParaRPr>
          </a:p>
          <a:p>
            <a:pPr marL="0" lvl="0" indent="0" algn="ctr" rtl="0">
              <a:spcBef>
                <a:spcPts val="1200"/>
              </a:spcBef>
              <a:spcAft>
                <a:spcPts val="0"/>
              </a:spcAft>
              <a:buClr>
                <a:srgbClr val="000000"/>
              </a:buClr>
              <a:buFont typeface="Arial"/>
              <a:buNone/>
            </a:pPr>
            <a:endParaRPr sz="1050" b="1">
              <a:solidFill>
                <a:srgbClr val="FFFFFF"/>
              </a:solidFill>
            </a:endParaRPr>
          </a:p>
        </p:txBody>
      </p:sp>
      <p:sp>
        <p:nvSpPr>
          <p:cNvPr id="255" name="Google Shape;255;g30600eacaa0_0_133"/>
          <p:cNvSpPr/>
          <p:nvPr/>
        </p:nvSpPr>
        <p:spPr>
          <a:xfrm>
            <a:off x="3269875" y="65875"/>
            <a:ext cx="2202600" cy="357600"/>
          </a:xfrm>
          <a:prstGeom prst="rect">
            <a:avLst/>
          </a:prstGeom>
          <a:solidFill>
            <a:srgbClr val="136F6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Business Model Canvas</a:t>
            </a: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1200"/>
              </a:spcAft>
              <a:buNone/>
            </a:pPr>
            <a:endParaRPr sz="1000" b="1">
              <a:solidFill>
                <a:srgbClr val="FFFFFF"/>
              </a:solidFill>
            </a:endParaRPr>
          </a:p>
        </p:txBody>
      </p:sp>
      <p:sp>
        <p:nvSpPr>
          <p:cNvPr id="256" name="Google Shape;256;g30600eacaa0_0_133"/>
          <p:cNvSpPr/>
          <p:nvPr/>
        </p:nvSpPr>
        <p:spPr>
          <a:xfrm>
            <a:off x="3842625" y="2957100"/>
            <a:ext cx="1629900" cy="357600"/>
          </a:xfrm>
          <a:prstGeom prst="rect">
            <a:avLst/>
          </a:prstGeom>
          <a:solidFill>
            <a:srgbClr val="39146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None/>
            </a:pPr>
            <a:endParaRPr sz="1100" b="1">
              <a:solidFill>
                <a:srgbClr val="FFFFFF"/>
              </a:solidFill>
              <a:latin typeface="Montserrat"/>
              <a:ea typeface="Montserrat"/>
              <a:cs typeface="Montserrat"/>
              <a:sym typeface="Montserrat"/>
            </a:endParaRPr>
          </a:p>
          <a:p>
            <a:pPr marL="0" lvl="0" indent="0" algn="ctr" rtl="0">
              <a:lnSpc>
                <a:spcPct val="100000"/>
              </a:lnSpc>
              <a:spcBef>
                <a:spcPts val="1200"/>
              </a:spcBef>
              <a:spcAft>
                <a:spcPts val="0"/>
              </a:spcAft>
              <a:buNone/>
            </a:pPr>
            <a:r>
              <a:rPr lang="en-US" sz="1100" b="1">
                <a:solidFill>
                  <a:srgbClr val="FFFFFF"/>
                </a:solidFill>
              </a:rPr>
              <a:t>competitors</a:t>
            </a:r>
            <a:endParaRPr sz="1100" b="1">
              <a:solidFill>
                <a:srgbClr val="FFFFFF"/>
              </a:solidFill>
              <a:latin typeface="Montserrat"/>
              <a:ea typeface="Montserrat"/>
              <a:cs typeface="Montserrat"/>
              <a:sym typeface="Montserrat"/>
            </a:endParaRPr>
          </a:p>
          <a:p>
            <a:pPr marL="0" lvl="0" indent="0" algn="l" rtl="0">
              <a:lnSpc>
                <a:spcPct val="100000"/>
              </a:lnSpc>
              <a:spcBef>
                <a:spcPts val="1200"/>
              </a:spcBef>
              <a:spcAft>
                <a:spcPts val="1200"/>
              </a:spcAft>
              <a:buNone/>
            </a:pPr>
            <a:endParaRPr sz="1000" b="1">
              <a:solidFill>
                <a:srgbClr val="FFFFF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sp>
        <p:nvSpPr>
          <p:cNvPr id="971" name="Google Shape;971;g30b73073c3b_3_9"/>
          <p:cNvSpPr txBox="1">
            <a:spLocks noGrp="1"/>
          </p:cNvSpPr>
          <p:nvPr>
            <p:ph type="title"/>
          </p:nvPr>
        </p:nvSpPr>
        <p:spPr>
          <a:xfrm>
            <a:off x="4189800" y="1398513"/>
            <a:ext cx="4239900" cy="84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endParaRPr/>
          </a:p>
        </p:txBody>
      </p:sp>
      <p:sp>
        <p:nvSpPr>
          <p:cNvPr id="972" name="Google Shape;972;g30b73073c3b_3_9"/>
          <p:cNvSpPr txBox="1">
            <a:spLocks noGrp="1"/>
          </p:cNvSpPr>
          <p:nvPr>
            <p:ph type="subTitle" idx="1"/>
          </p:nvPr>
        </p:nvSpPr>
        <p:spPr>
          <a:xfrm>
            <a:off x="5016225" y="2368275"/>
            <a:ext cx="3422400" cy="1491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a:p>
        </p:txBody>
      </p:sp>
      <p:pic>
        <p:nvPicPr>
          <p:cNvPr id="973" name="Google Shape;973;g30b73073c3b_3_9"/>
          <p:cNvPicPr preferRelativeResize="0"/>
          <p:nvPr/>
        </p:nvPicPr>
        <p:blipFill rotWithShape="1">
          <a:blip r:embed="rId3">
            <a:alphaModFix/>
          </a:blip>
          <a:srcRect b="3203"/>
          <a:stretch/>
        </p:blipFill>
        <p:spPr>
          <a:xfrm>
            <a:off x="117800" y="295575"/>
            <a:ext cx="9026202" cy="528849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g30d312e9a17_0_23"/>
          <p:cNvSpPr txBox="1">
            <a:spLocks noGrp="1"/>
          </p:cNvSpPr>
          <p:nvPr>
            <p:ph type="title"/>
          </p:nvPr>
        </p:nvSpPr>
        <p:spPr>
          <a:xfrm>
            <a:off x="812625" y="200750"/>
            <a:ext cx="7327800" cy="8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Video on Youtube Example</a:t>
            </a:r>
            <a:endParaRPr/>
          </a:p>
        </p:txBody>
      </p:sp>
      <p:pic>
        <p:nvPicPr>
          <p:cNvPr id="979" name="Google Shape;979;g30d312e9a17_0_23"/>
          <p:cNvPicPr preferRelativeResize="0"/>
          <p:nvPr/>
        </p:nvPicPr>
        <p:blipFill>
          <a:blip r:embed="rId3">
            <a:alphaModFix/>
          </a:blip>
          <a:stretch>
            <a:fillRect/>
          </a:stretch>
        </p:blipFill>
        <p:spPr>
          <a:xfrm>
            <a:off x="206400" y="1402125"/>
            <a:ext cx="3859076" cy="3569925"/>
          </a:xfrm>
          <a:prstGeom prst="rect">
            <a:avLst/>
          </a:prstGeom>
          <a:noFill/>
          <a:ln>
            <a:noFill/>
          </a:ln>
        </p:spPr>
      </p:pic>
      <p:sp>
        <p:nvSpPr>
          <p:cNvPr id="980" name="Google Shape;980;g30d312e9a17_0_23"/>
          <p:cNvSpPr txBox="1"/>
          <p:nvPr/>
        </p:nvSpPr>
        <p:spPr>
          <a:xfrm>
            <a:off x="1570125" y="897175"/>
            <a:ext cx="5812800" cy="77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u="sng">
                <a:solidFill>
                  <a:schemeClr val="hlink"/>
                </a:solidFill>
                <a:latin typeface="Montserrat"/>
                <a:ea typeface="Montserrat"/>
                <a:cs typeface="Montserrat"/>
                <a:sym typeface="Montserrat"/>
                <a:hlinkClick r:id="rId4"/>
              </a:rPr>
              <a:t>https://www.youtube.com/watch?v=lmcy37rXCng</a:t>
            </a:r>
            <a:endParaRPr sz="1800" u="sng">
              <a:solidFill>
                <a:schemeClr val="dk2"/>
              </a:solidFill>
              <a:latin typeface="Montserrat"/>
              <a:ea typeface="Montserrat"/>
              <a:cs typeface="Montserrat"/>
              <a:sym typeface="Montserrat"/>
            </a:endParaRPr>
          </a:p>
        </p:txBody>
      </p:sp>
      <p:pic>
        <p:nvPicPr>
          <p:cNvPr id="981" name="Google Shape;981;g30d312e9a17_0_23"/>
          <p:cNvPicPr preferRelativeResize="0"/>
          <p:nvPr/>
        </p:nvPicPr>
        <p:blipFill>
          <a:blip r:embed="rId5">
            <a:alphaModFix/>
          </a:blip>
          <a:stretch>
            <a:fillRect/>
          </a:stretch>
        </p:blipFill>
        <p:spPr>
          <a:xfrm>
            <a:off x="4065475" y="1302313"/>
            <a:ext cx="5085075" cy="37695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85"/>
        <p:cNvGrpSpPr/>
        <p:nvPr/>
      </p:nvGrpSpPr>
      <p:grpSpPr>
        <a:xfrm>
          <a:off x="0" y="0"/>
          <a:ext cx="0" cy="0"/>
          <a:chOff x="0" y="0"/>
          <a:chExt cx="0" cy="0"/>
        </a:xfrm>
      </p:grpSpPr>
      <p:pic>
        <p:nvPicPr>
          <p:cNvPr id="986" name="Google Shape;986;g30b802f9697_0_22"/>
          <p:cNvPicPr preferRelativeResize="0"/>
          <p:nvPr/>
        </p:nvPicPr>
        <p:blipFill>
          <a:blip r:embed="rId3">
            <a:alphaModFix/>
          </a:blip>
          <a:stretch>
            <a:fillRect/>
          </a:stretch>
        </p:blipFill>
        <p:spPr>
          <a:xfrm>
            <a:off x="7810318" y="3944800"/>
            <a:ext cx="1412209" cy="1332900"/>
          </a:xfrm>
          <a:prstGeom prst="rect">
            <a:avLst/>
          </a:prstGeom>
          <a:noFill/>
          <a:ln>
            <a:noFill/>
          </a:ln>
        </p:spPr>
      </p:pic>
      <p:sp>
        <p:nvSpPr>
          <p:cNvPr id="987" name="Google Shape;987;g30b802f9697_0_22"/>
          <p:cNvSpPr txBox="1"/>
          <p:nvPr/>
        </p:nvSpPr>
        <p:spPr>
          <a:xfrm>
            <a:off x="174025" y="450825"/>
            <a:ext cx="56481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700" b="1">
                <a:solidFill>
                  <a:schemeClr val="dk1"/>
                </a:solidFill>
                <a:latin typeface="Montserrat"/>
                <a:ea typeface="Montserrat"/>
                <a:cs typeface="Montserrat"/>
                <a:sym typeface="Montserrat"/>
              </a:rPr>
              <a:t>Awareness campaign paid ad</a:t>
            </a:r>
            <a:endParaRPr sz="1700" b="1">
              <a:solidFill>
                <a:schemeClr val="dk1"/>
              </a:solidFill>
              <a:latin typeface="Montserrat"/>
              <a:ea typeface="Montserrat"/>
              <a:cs typeface="Montserrat"/>
              <a:sym typeface="Montserrat"/>
            </a:endParaRPr>
          </a:p>
          <a:p>
            <a:pPr marL="0" lvl="0" indent="0" algn="l" rtl="0">
              <a:spcBef>
                <a:spcPts val="0"/>
              </a:spcBef>
              <a:spcAft>
                <a:spcPts val="0"/>
              </a:spcAft>
              <a:buNone/>
            </a:pPr>
            <a:endParaRPr b="1">
              <a:solidFill>
                <a:schemeClr val="dk1"/>
              </a:solidFill>
              <a:latin typeface="Montserrat"/>
              <a:ea typeface="Montserrat"/>
              <a:cs typeface="Montserrat"/>
              <a:sym typeface="Montserrat"/>
            </a:endParaRPr>
          </a:p>
        </p:txBody>
      </p:sp>
      <p:pic>
        <p:nvPicPr>
          <p:cNvPr id="988" name="Google Shape;988;g30b802f9697_0_22"/>
          <p:cNvPicPr preferRelativeResize="0"/>
          <p:nvPr/>
        </p:nvPicPr>
        <p:blipFill>
          <a:blip r:embed="rId4">
            <a:alphaModFix/>
          </a:blip>
          <a:stretch>
            <a:fillRect/>
          </a:stretch>
        </p:blipFill>
        <p:spPr>
          <a:xfrm>
            <a:off x="121100" y="840800"/>
            <a:ext cx="4220723" cy="2116124"/>
          </a:xfrm>
          <a:prstGeom prst="rect">
            <a:avLst/>
          </a:prstGeom>
          <a:noFill/>
          <a:ln>
            <a:noFill/>
          </a:ln>
        </p:spPr>
      </p:pic>
      <p:sp>
        <p:nvSpPr>
          <p:cNvPr id="989" name="Google Shape;989;g30b802f9697_0_22"/>
          <p:cNvSpPr txBox="1"/>
          <p:nvPr/>
        </p:nvSpPr>
        <p:spPr>
          <a:xfrm>
            <a:off x="336750" y="3395050"/>
            <a:ext cx="4590000" cy="71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dirty="0">
                <a:solidFill>
                  <a:schemeClr val="dk2"/>
                </a:solidFill>
                <a:latin typeface="Montserrat"/>
                <a:ea typeface="Montserrat"/>
                <a:cs typeface="Montserrat"/>
                <a:sym typeface="Montserrat"/>
              </a:rPr>
              <a:t>Depending on the result we continued with B </a:t>
            </a:r>
            <a:endParaRPr sz="1300" dirty="0">
              <a:solidFill>
                <a:schemeClr val="dk2"/>
              </a:solidFill>
              <a:latin typeface="Montserrat"/>
              <a:ea typeface="Montserrat"/>
              <a:cs typeface="Montserrat"/>
              <a:sym typeface="Montserrat"/>
            </a:endParaRPr>
          </a:p>
        </p:txBody>
      </p:sp>
      <p:pic>
        <p:nvPicPr>
          <p:cNvPr id="990" name="Google Shape;990;g30b802f9697_0_22"/>
          <p:cNvPicPr preferRelativeResize="0"/>
          <p:nvPr/>
        </p:nvPicPr>
        <p:blipFill>
          <a:blip r:embed="rId5">
            <a:alphaModFix/>
          </a:blip>
          <a:stretch>
            <a:fillRect/>
          </a:stretch>
        </p:blipFill>
        <p:spPr>
          <a:xfrm>
            <a:off x="4720400" y="891800"/>
            <a:ext cx="4302500" cy="2065126"/>
          </a:xfrm>
          <a:prstGeom prst="rect">
            <a:avLst/>
          </a:prstGeom>
          <a:noFill/>
          <a:ln>
            <a:noFill/>
          </a:ln>
        </p:spPr>
      </p:pic>
      <p:sp>
        <p:nvSpPr>
          <p:cNvPr id="991" name="Google Shape;991;g30b802f9697_0_22"/>
          <p:cNvSpPr txBox="1"/>
          <p:nvPr/>
        </p:nvSpPr>
        <p:spPr>
          <a:xfrm>
            <a:off x="2455450" y="2899250"/>
            <a:ext cx="1118700" cy="71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chemeClr val="dk2"/>
                </a:solidFill>
                <a:latin typeface="Montserrat"/>
                <a:ea typeface="Montserrat"/>
                <a:cs typeface="Montserrat"/>
                <a:sym typeface="Montserrat"/>
              </a:rPr>
              <a:t>A</a:t>
            </a:r>
            <a:endParaRPr sz="2400" b="1">
              <a:solidFill>
                <a:schemeClr val="dk2"/>
              </a:solidFill>
              <a:latin typeface="Montserrat"/>
              <a:ea typeface="Montserrat"/>
              <a:cs typeface="Montserrat"/>
              <a:sym typeface="Montserrat"/>
            </a:endParaRPr>
          </a:p>
        </p:txBody>
      </p:sp>
      <p:sp>
        <p:nvSpPr>
          <p:cNvPr id="992" name="Google Shape;992;g30b802f9697_0_22"/>
          <p:cNvSpPr txBox="1"/>
          <p:nvPr/>
        </p:nvSpPr>
        <p:spPr>
          <a:xfrm>
            <a:off x="6931750" y="2899250"/>
            <a:ext cx="1118700" cy="71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chemeClr val="dk2"/>
                </a:solidFill>
                <a:latin typeface="Montserrat"/>
                <a:ea typeface="Montserrat"/>
                <a:cs typeface="Montserrat"/>
                <a:sym typeface="Montserrat"/>
              </a:rPr>
              <a:t>B</a:t>
            </a:r>
            <a:endParaRPr sz="2400" b="1">
              <a:solidFill>
                <a:schemeClr val="dk2"/>
              </a:solidFill>
              <a:latin typeface="Montserrat"/>
              <a:ea typeface="Montserrat"/>
              <a:cs typeface="Montserrat"/>
              <a:sym typeface="Montserrat"/>
            </a:endParaRPr>
          </a:p>
        </p:txBody>
      </p:sp>
      <p:pic>
        <p:nvPicPr>
          <p:cNvPr id="993" name="Google Shape;993;g30b802f9697_0_22"/>
          <p:cNvPicPr preferRelativeResize="0"/>
          <p:nvPr/>
        </p:nvPicPr>
        <p:blipFill rotWithShape="1">
          <a:blip r:embed="rId6">
            <a:alphaModFix/>
          </a:blip>
          <a:srcRect t="12442" b="38513"/>
          <a:stretch/>
        </p:blipFill>
        <p:spPr>
          <a:xfrm>
            <a:off x="408839" y="3821275"/>
            <a:ext cx="5178460" cy="11984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97"/>
        <p:cNvGrpSpPr/>
        <p:nvPr/>
      </p:nvGrpSpPr>
      <p:grpSpPr>
        <a:xfrm>
          <a:off x="0" y="0"/>
          <a:ext cx="0" cy="0"/>
          <a:chOff x="0" y="0"/>
          <a:chExt cx="0" cy="0"/>
        </a:xfrm>
      </p:grpSpPr>
      <p:pic>
        <p:nvPicPr>
          <p:cNvPr id="998" name="Google Shape;998;g30b73073c3b_0_0"/>
          <p:cNvPicPr preferRelativeResize="0"/>
          <p:nvPr/>
        </p:nvPicPr>
        <p:blipFill>
          <a:blip r:embed="rId3">
            <a:alphaModFix/>
          </a:blip>
          <a:stretch>
            <a:fillRect/>
          </a:stretch>
        </p:blipFill>
        <p:spPr>
          <a:xfrm>
            <a:off x="7810318" y="3944800"/>
            <a:ext cx="1412209" cy="1332900"/>
          </a:xfrm>
          <a:prstGeom prst="rect">
            <a:avLst/>
          </a:prstGeom>
          <a:noFill/>
          <a:ln>
            <a:noFill/>
          </a:ln>
        </p:spPr>
      </p:pic>
      <p:pic>
        <p:nvPicPr>
          <p:cNvPr id="999" name="Google Shape;999;g30b73073c3b_0_0"/>
          <p:cNvPicPr preferRelativeResize="0"/>
          <p:nvPr/>
        </p:nvPicPr>
        <p:blipFill>
          <a:blip r:embed="rId4">
            <a:alphaModFix/>
          </a:blip>
          <a:stretch>
            <a:fillRect/>
          </a:stretch>
        </p:blipFill>
        <p:spPr>
          <a:xfrm>
            <a:off x="408850" y="1528700"/>
            <a:ext cx="6823499" cy="3490975"/>
          </a:xfrm>
          <a:prstGeom prst="rect">
            <a:avLst/>
          </a:prstGeom>
          <a:noFill/>
          <a:ln>
            <a:noFill/>
          </a:ln>
        </p:spPr>
      </p:pic>
      <p:sp>
        <p:nvSpPr>
          <p:cNvPr id="1000" name="Google Shape;1000;g30b73073c3b_0_0"/>
          <p:cNvSpPr txBox="1"/>
          <p:nvPr/>
        </p:nvSpPr>
        <p:spPr>
          <a:xfrm>
            <a:off x="408850" y="501150"/>
            <a:ext cx="3165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chemeClr val="dk1"/>
                </a:solidFill>
                <a:latin typeface="Montserrat"/>
                <a:ea typeface="Montserrat"/>
                <a:cs typeface="Montserrat"/>
                <a:sym typeface="Montserrat"/>
              </a:rPr>
              <a:t>Awareness campaign result</a:t>
            </a:r>
            <a:r>
              <a:rPr lang="en-US" sz="1300">
                <a:solidFill>
                  <a:schemeClr val="dk2"/>
                </a:solidFill>
                <a:latin typeface="Montserrat"/>
                <a:ea typeface="Montserrat"/>
                <a:cs typeface="Montserrat"/>
                <a:sym typeface="Montserrat"/>
              </a:rPr>
              <a:t> </a:t>
            </a:r>
            <a:endParaRPr sz="1300">
              <a:solidFill>
                <a:schemeClr val="dk2"/>
              </a:solidFill>
              <a:latin typeface="Montserrat"/>
              <a:ea typeface="Montserrat"/>
              <a:cs typeface="Montserrat"/>
              <a:sym typeface="Montserrat"/>
            </a:endParaRPr>
          </a:p>
        </p:txBody>
      </p:sp>
      <p:sp>
        <p:nvSpPr>
          <p:cNvPr id="1001" name="Google Shape;1001;g30b73073c3b_0_0"/>
          <p:cNvSpPr txBox="1"/>
          <p:nvPr/>
        </p:nvSpPr>
        <p:spPr>
          <a:xfrm>
            <a:off x="408850" y="821100"/>
            <a:ext cx="4705200" cy="83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a:solidFill>
                  <a:schemeClr val="dk2"/>
                </a:solidFill>
                <a:latin typeface="Montserrat"/>
                <a:ea typeface="Montserrat"/>
                <a:cs typeface="Montserrat"/>
                <a:sym typeface="Montserrat"/>
              </a:rPr>
              <a:t>reach and impressions</a:t>
            </a:r>
            <a:endParaRPr sz="1300">
              <a:solidFill>
                <a:schemeClr val="dk2"/>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g30b802f9697_0_2"/>
          <p:cNvSpPr txBox="1"/>
          <p:nvPr/>
        </p:nvSpPr>
        <p:spPr>
          <a:xfrm>
            <a:off x="408850" y="501150"/>
            <a:ext cx="3165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chemeClr val="dk1"/>
                </a:solidFill>
                <a:latin typeface="Montserrat"/>
                <a:ea typeface="Montserrat"/>
                <a:cs typeface="Montserrat"/>
                <a:sym typeface="Montserrat"/>
              </a:rPr>
              <a:t>page insights</a:t>
            </a:r>
            <a:endParaRPr sz="1300">
              <a:solidFill>
                <a:schemeClr val="dk2"/>
              </a:solidFill>
              <a:latin typeface="Montserrat"/>
              <a:ea typeface="Montserrat"/>
              <a:cs typeface="Montserrat"/>
              <a:sym typeface="Montserrat"/>
            </a:endParaRPr>
          </a:p>
        </p:txBody>
      </p:sp>
      <p:sp>
        <p:nvSpPr>
          <p:cNvPr id="1007" name="Google Shape;1007;g30b802f9697_0_2"/>
          <p:cNvSpPr txBox="1"/>
          <p:nvPr/>
        </p:nvSpPr>
        <p:spPr>
          <a:xfrm>
            <a:off x="6967950" y="501150"/>
            <a:ext cx="1412100" cy="34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b="1">
                <a:solidFill>
                  <a:schemeClr val="dk2"/>
                </a:solidFill>
                <a:latin typeface="Montserrat"/>
                <a:ea typeface="Montserrat"/>
                <a:cs typeface="Montserrat"/>
                <a:sym typeface="Montserrat"/>
              </a:rPr>
              <a:t>facebook</a:t>
            </a:r>
            <a:endParaRPr sz="1300" b="1">
              <a:solidFill>
                <a:schemeClr val="dk2"/>
              </a:solidFill>
              <a:latin typeface="Montserrat"/>
              <a:ea typeface="Montserrat"/>
              <a:cs typeface="Montserrat"/>
              <a:sym typeface="Montserrat"/>
            </a:endParaRPr>
          </a:p>
        </p:txBody>
      </p:sp>
      <p:pic>
        <p:nvPicPr>
          <p:cNvPr id="1008" name="Google Shape;1008;g30b802f9697_0_2"/>
          <p:cNvPicPr preferRelativeResize="0"/>
          <p:nvPr/>
        </p:nvPicPr>
        <p:blipFill>
          <a:blip r:embed="rId3">
            <a:alphaModFix/>
          </a:blip>
          <a:stretch>
            <a:fillRect/>
          </a:stretch>
        </p:blipFill>
        <p:spPr>
          <a:xfrm>
            <a:off x="7810318" y="3944800"/>
            <a:ext cx="1412209" cy="1332900"/>
          </a:xfrm>
          <a:prstGeom prst="rect">
            <a:avLst/>
          </a:prstGeom>
          <a:noFill/>
          <a:ln>
            <a:noFill/>
          </a:ln>
        </p:spPr>
      </p:pic>
      <p:pic>
        <p:nvPicPr>
          <p:cNvPr id="1009" name="Google Shape;1009;g30b802f9697_0_2"/>
          <p:cNvPicPr preferRelativeResize="0"/>
          <p:nvPr/>
        </p:nvPicPr>
        <p:blipFill>
          <a:blip r:embed="rId4">
            <a:alphaModFix/>
          </a:blip>
          <a:stretch>
            <a:fillRect/>
          </a:stretch>
        </p:blipFill>
        <p:spPr>
          <a:xfrm>
            <a:off x="547000" y="1083000"/>
            <a:ext cx="7505521" cy="3518213"/>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pic>
        <p:nvPicPr>
          <p:cNvPr id="1014" name="Google Shape;1014;g30b802f9697_0_10"/>
          <p:cNvPicPr preferRelativeResize="0"/>
          <p:nvPr/>
        </p:nvPicPr>
        <p:blipFill>
          <a:blip r:embed="rId3">
            <a:alphaModFix/>
          </a:blip>
          <a:stretch>
            <a:fillRect/>
          </a:stretch>
        </p:blipFill>
        <p:spPr>
          <a:xfrm>
            <a:off x="7810318" y="3944800"/>
            <a:ext cx="1412209" cy="1332900"/>
          </a:xfrm>
          <a:prstGeom prst="rect">
            <a:avLst/>
          </a:prstGeom>
          <a:noFill/>
          <a:ln>
            <a:noFill/>
          </a:ln>
        </p:spPr>
      </p:pic>
      <p:sp>
        <p:nvSpPr>
          <p:cNvPr id="1015" name="Google Shape;1015;g30b802f9697_0_10"/>
          <p:cNvSpPr txBox="1"/>
          <p:nvPr/>
        </p:nvSpPr>
        <p:spPr>
          <a:xfrm>
            <a:off x="6967950" y="501150"/>
            <a:ext cx="1412100" cy="34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b="1">
                <a:solidFill>
                  <a:schemeClr val="dk2"/>
                </a:solidFill>
                <a:latin typeface="Montserrat"/>
                <a:ea typeface="Montserrat"/>
                <a:cs typeface="Montserrat"/>
                <a:sym typeface="Montserrat"/>
              </a:rPr>
              <a:t>Instagram</a:t>
            </a:r>
            <a:endParaRPr sz="1300" b="1">
              <a:solidFill>
                <a:schemeClr val="dk2"/>
              </a:solidFill>
              <a:latin typeface="Montserrat"/>
              <a:ea typeface="Montserrat"/>
              <a:cs typeface="Montserrat"/>
              <a:sym typeface="Montserrat"/>
            </a:endParaRPr>
          </a:p>
        </p:txBody>
      </p:sp>
      <p:pic>
        <p:nvPicPr>
          <p:cNvPr id="1016" name="Google Shape;1016;g30b802f9697_0_10"/>
          <p:cNvPicPr preferRelativeResize="0"/>
          <p:nvPr/>
        </p:nvPicPr>
        <p:blipFill>
          <a:blip r:embed="rId4">
            <a:alphaModFix/>
          </a:blip>
          <a:stretch>
            <a:fillRect/>
          </a:stretch>
        </p:blipFill>
        <p:spPr>
          <a:xfrm>
            <a:off x="408850" y="921525"/>
            <a:ext cx="7505521" cy="3525542"/>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pic>
        <p:nvPicPr>
          <p:cNvPr id="1021" name="Google Shape;1021;g30b73073c3b_1_6"/>
          <p:cNvPicPr preferRelativeResize="0"/>
          <p:nvPr/>
        </p:nvPicPr>
        <p:blipFill>
          <a:blip r:embed="rId3">
            <a:alphaModFix/>
          </a:blip>
          <a:stretch>
            <a:fillRect/>
          </a:stretch>
        </p:blipFill>
        <p:spPr>
          <a:xfrm>
            <a:off x="7806518" y="3997150"/>
            <a:ext cx="1412209" cy="1332900"/>
          </a:xfrm>
          <a:prstGeom prst="rect">
            <a:avLst/>
          </a:prstGeom>
          <a:noFill/>
          <a:ln>
            <a:noFill/>
          </a:ln>
        </p:spPr>
      </p:pic>
      <p:pic>
        <p:nvPicPr>
          <p:cNvPr id="1022" name="Google Shape;1022;g30b73073c3b_1_6"/>
          <p:cNvPicPr preferRelativeResize="0"/>
          <p:nvPr/>
        </p:nvPicPr>
        <p:blipFill>
          <a:blip r:embed="rId4">
            <a:alphaModFix/>
          </a:blip>
          <a:stretch>
            <a:fillRect/>
          </a:stretch>
        </p:blipFill>
        <p:spPr>
          <a:xfrm>
            <a:off x="152400" y="646225"/>
            <a:ext cx="7654126" cy="40811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pic>
        <p:nvPicPr>
          <p:cNvPr id="1027" name="Google Shape;1027;g30cbde54602_0_0"/>
          <p:cNvPicPr preferRelativeResize="0"/>
          <p:nvPr/>
        </p:nvPicPr>
        <p:blipFill>
          <a:blip r:embed="rId3">
            <a:alphaModFix/>
          </a:blip>
          <a:stretch>
            <a:fillRect/>
          </a:stretch>
        </p:blipFill>
        <p:spPr>
          <a:xfrm>
            <a:off x="7806518" y="3997150"/>
            <a:ext cx="1412209" cy="1332900"/>
          </a:xfrm>
          <a:prstGeom prst="rect">
            <a:avLst/>
          </a:prstGeom>
          <a:noFill/>
          <a:ln>
            <a:noFill/>
          </a:ln>
        </p:spPr>
      </p:pic>
      <p:pic>
        <p:nvPicPr>
          <p:cNvPr id="1028" name="Google Shape;1028;g30cbde54602_0_0"/>
          <p:cNvPicPr preferRelativeResize="0"/>
          <p:nvPr/>
        </p:nvPicPr>
        <p:blipFill rotWithShape="1">
          <a:blip r:embed="rId4">
            <a:alphaModFix/>
          </a:blip>
          <a:srcRect l="17861" r="8754"/>
          <a:stretch/>
        </p:blipFill>
        <p:spPr>
          <a:xfrm>
            <a:off x="1755250" y="1086550"/>
            <a:ext cx="5639398" cy="3692349"/>
          </a:xfrm>
          <a:prstGeom prst="rect">
            <a:avLst/>
          </a:prstGeom>
          <a:noFill/>
          <a:ln>
            <a:noFill/>
          </a:ln>
        </p:spPr>
      </p:pic>
      <p:sp>
        <p:nvSpPr>
          <p:cNvPr id="1029" name="Google Shape;1029;g30cbde54602_0_0"/>
          <p:cNvSpPr txBox="1"/>
          <p:nvPr/>
        </p:nvSpPr>
        <p:spPr>
          <a:xfrm>
            <a:off x="408850" y="501150"/>
            <a:ext cx="3165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chemeClr val="dk1"/>
                </a:solidFill>
                <a:latin typeface="Montserrat"/>
                <a:ea typeface="Montserrat"/>
                <a:cs typeface="Montserrat"/>
                <a:sym typeface="Montserrat"/>
              </a:rPr>
              <a:t>Email campaign </a:t>
            </a:r>
            <a:endParaRPr sz="1300">
              <a:solidFill>
                <a:schemeClr val="dk2"/>
              </a:solidFill>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33"/>
        <p:cNvGrpSpPr/>
        <p:nvPr/>
      </p:nvGrpSpPr>
      <p:grpSpPr>
        <a:xfrm>
          <a:off x="0" y="0"/>
          <a:ext cx="0" cy="0"/>
          <a:chOff x="0" y="0"/>
          <a:chExt cx="0" cy="0"/>
        </a:xfrm>
      </p:grpSpPr>
      <p:pic>
        <p:nvPicPr>
          <p:cNvPr id="1034" name="Google Shape;1034;g2d490f09872_0_0"/>
          <p:cNvPicPr preferRelativeResize="0"/>
          <p:nvPr/>
        </p:nvPicPr>
        <p:blipFill>
          <a:blip r:embed="rId3">
            <a:alphaModFix/>
          </a:blip>
          <a:stretch>
            <a:fillRect/>
          </a:stretch>
        </p:blipFill>
        <p:spPr>
          <a:xfrm>
            <a:off x="7806518" y="3997150"/>
            <a:ext cx="1412209" cy="1332900"/>
          </a:xfrm>
          <a:prstGeom prst="rect">
            <a:avLst/>
          </a:prstGeom>
          <a:noFill/>
          <a:ln>
            <a:noFill/>
          </a:ln>
        </p:spPr>
      </p:pic>
      <p:pic>
        <p:nvPicPr>
          <p:cNvPr id="1035" name="Google Shape;1035;g2d490f09872_0_0"/>
          <p:cNvPicPr preferRelativeResize="0"/>
          <p:nvPr/>
        </p:nvPicPr>
        <p:blipFill>
          <a:blip r:embed="rId4">
            <a:alphaModFix/>
          </a:blip>
          <a:stretch>
            <a:fillRect/>
          </a:stretch>
        </p:blipFill>
        <p:spPr>
          <a:xfrm>
            <a:off x="406100" y="1190325"/>
            <a:ext cx="7622825" cy="3692351"/>
          </a:xfrm>
          <a:prstGeom prst="rect">
            <a:avLst/>
          </a:prstGeom>
          <a:noFill/>
          <a:ln>
            <a:noFill/>
          </a:ln>
        </p:spPr>
      </p:pic>
      <p:sp>
        <p:nvSpPr>
          <p:cNvPr id="1036" name="Google Shape;1036;g2d490f09872_0_0"/>
          <p:cNvSpPr txBox="1"/>
          <p:nvPr/>
        </p:nvSpPr>
        <p:spPr>
          <a:xfrm>
            <a:off x="406100" y="570350"/>
            <a:ext cx="39990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chemeClr val="dk1"/>
                </a:solidFill>
                <a:latin typeface="Montserrat"/>
                <a:ea typeface="Montserrat"/>
                <a:cs typeface="Montserrat"/>
                <a:sym typeface="Montserrat"/>
              </a:rPr>
              <a:t>one of our competitor’s ads library </a:t>
            </a:r>
            <a:endParaRPr sz="1300">
              <a:solidFill>
                <a:schemeClr val="dk2"/>
              </a:solidFill>
              <a:latin typeface="Montserrat"/>
              <a:ea typeface="Montserrat"/>
              <a:cs typeface="Montserrat"/>
              <a:sym typeface="Montserra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40"/>
        <p:cNvGrpSpPr/>
        <p:nvPr/>
      </p:nvGrpSpPr>
      <p:grpSpPr>
        <a:xfrm>
          <a:off x="0" y="0"/>
          <a:ext cx="0" cy="0"/>
          <a:chOff x="0" y="0"/>
          <a:chExt cx="0" cy="0"/>
        </a:xfrm>
      </p:grpSpPr>
      <p:sp>
        <p:nvSpPr>
          <p:cNvPr id="1041" name="Google Shape;1041;g2d3909b89c2_0_120"/>
          <p:cNvSpPr txBox="1">
            <a:spLocks noGrp="1"/>
          </p:cNvSpPr>
          <p:nvPr>
            <p:ph type="subTitle" idx="1"/>
          </p:nvPr>
        </p:nvSpPr>
        <p:spPr>
          <a:xfrm>
            <a:off x="604572" y="1198012"/>
            <a:ext cx="3732000" cy="2931000"/>
          </a:xfrm>
          <a:prstGeom prst="rect">
            <a:avLst/>
          </a:prstGeom>
          <a:noFill/>
          <a:ln>
            <a:noFill/>
          </a:ln>
        </p:spPr>
        <p:txBody>
          <a:bodyPr spcFirstLastPara="1" wrap="square" lIns="91425" tIns="91425" rIns="91425" bIns="91425" anchor="t" anchorCtr="0">
            <a:noAutofit/>
          </a:bodyPr>
          <a:lstStyle/>
          <a:p>
            <a:pPr marL="457200" lvl="0" indent="-222250" algn="l" rtl="0">
              <a:lnSpc>
                <a:spcPct val="100000"/>
              </a:lnSpc>
              <a:spcBef>
                <a:spcPts val="0"/>
              </a:spcBef>
              <a:spcAft>
                <a:spcPts val="0"/>
              </a:spcAft>
              <a:buSzPts val="1400"/>
              <a:buNone/>
            </a:pPr>
            <a:endParaRPr/>
          </a:p>
        </p:txBody>
      </p:sp>
      <p:sp>
        <p:nvSpPr>
          <p:cNvPr id="1042" name="Google Shape;1042;g2d3909b89c2_0_120"/>
          <p:cNvSpPr txBox="1">
            <a:spLocks noGrp="1"/>
          </p:cNvSpPr>
          <p:nvPr>
            <p:ph type="title"/>
          </p:nvPr>
        </p:nvSpPr>
        <p:spPr>
          <a:xfrm>
            <a:off x="3842635" y="-94650"/>
            <a:ext cx="8562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solidFill>
                  <a:schemeClr val="lt1"/>
                </a:solidFill>
              </a:rPr>
              <a:t>KPIs</a:t>
            </a:r>
            <a:endParaRPr/>
          </a:p>
        </p:txBody>
      </p:sp>
      <p:sp>
        <p:nvSpPr>
          <p:cNvPr id="1043" name="Google Shape;1043;g2d3909b89c2_0_120"/>
          <p:cNvSpPr txBox="1">
            <a:spLocks noGrp="1"/>
          </p:cNvSpPr>
          <p:nvPr>
            <p:ph type="subTitle" idx="2"/>
          </p:nvPr>
        </p:nvSpPr>
        <p:spPr>
          <a:xfrm>
            <a:off x="4698775" y="1673500"/>
            <a:ext cx="3732000" cy="2931000"/>
          </a:xfrm>
          <a:prstGeom prst="rect">
            <a:avLst/>
          </a:prstGeom>
          <a:noFill/>
          <a:ln>
            <a:noFill/>
          </a:ln>
        </p:spPr>
        <p:txBody>
          <a:bodyPr spcFirstLastPara="1" wrap="square" lIns="91425" tIns="91425" rIns="91425" bIns="91425" anchor="t" anchorCtr="0">
            <a:noAutofit/>
          </a:bodyPr>
          <a:lstStyle/>
          <a:p>
            <a:pPr marL="457200" lvl="0" indent="-222250" algn="l" rtl="0">
              <a:lnSpc>
                <a:spcPct val="100000"/>
              </a:lnSpc>
              <a:spcBef>
                <a:spcPts val="0"/>
              </a:spcBef>
              <a:spcAft>
                <a:spcPts val="0"/>
              </a:spcAft>
              <a:buSzPts val="1400"/>
              <a:buNone/>
            </a:pPr>
            <a:endParaRPr/>
          </a:p>
        </p:txBody>
      </p:sp>
      <p:graphicFrame>
        <p:nvGraphicFramePr>
          <p:cNvPr id="1044" name="Google Shape;1044;g2d3909b89c2_0_120"/>
          <p:cNvGraphicFramePr/>
          <p:nvPr/>
        </p:nvGraphicFramePr>
        <p:xfrm>
          <a:off x="89183" y="439307"/>
          <a:ext cx="3000000" cy="3000000"/>
        </p:xfrm>
        <a:graphic>
          <a:graphicData uri="http://schemas.openxmlformats.org/drawingml/2006/table">
            <a:tbl>
              <a:tblPr firstRow="1" bandRow="1">
                <a:gradFill>
                  <a:gsLst>
                    <a:gs pos="0">
                      <a:srgbClr val="A0CDFF"/>
                    </a:gs>
                    <a:gs pos="35000">
                      <a:srgbClr val="BBDDFF"/>
                    </a:gs>
                    <a:gs pos="100000">
                      <a:srgbClr val="E3F1FF"/>
                    </a:gs>
                  </a:gsLst>
                  <a:lin ang="16200038" scaled="0"/>
                </a:gradFill>
                <a:tableStyleId>{95AF59FC-9D82-44FD-98AE-100732778966}</a:tableStyleId>
              </a:tblPr>
              <a:tblGrid>
                <a:gridCol w="2249950">
                  <a:extLst>
                    <a:ext uri="{9D8B030D-6E8A-4147-A177-3AD203B41FA5}">
                      <a16:colId xmlns:a16="http://schemas.microsoft.com/office/drawing/2014/main" val="20000"/>
                    </a:ext>
                  </a:extLst>
                </a:gridCol>
                <a:gridCol w="2808425">
                  <a:extLst>
                    <a:ext uri="{9D8B030D-6E8A-4147-A177-3AD203B41FA5}">
                      <a16:colId xmlns:a16="http://schemas.microsoft.com/office/drawing/2014/main" val="20001"/>
                    </a:ext>
                  </a:extLst>
                </a:gridCol>
                <a:gridCol w="2015000">
                  <a:extLst>
                    <a:ext uri="{9D8B030D-6E8A-4147-A177-3AD203B41FA5}">
                      <a16:colId xmlns:a16="http://schemas.microsoft.com/office/drawing/2014/main" val="20002"/>
                    </a:ext>
                  </a:extLst>
                </a:gridCol>
                <a:gridCol w="1926375">
                  <a:extLst>
                    <a:ext uri="{9D8B030D-6E8A-4147-A177-3AD203B41FA5}">
                      <a16:colId xmlns:a16="http://schemas.microsoft.com/office/drawing/2014/main" val="20003"/>
                    </a:ext>
                  </a:extLst>
                </a:gridCol>
              </a:tblGrid>
              <a:tr h="425875">
                <a:tc>
                  <a:txBody>
                    <a:bodyPr/>
                    <a:lstStyle/>
                    <a:p>
                      <a:pPr marL="0" marR="0" lvl="0" indent="0" algn="ctr" rtl="0">
                        <a:lnSpc>
                          <a:spcPct val="100000"/>
                        </a:lnSpc>
                        <a:spcBef>
                          <a:spcPts val="0"/>
                        </a:spcBef>
                        <a:spcAft>
                          <a:spcPts val="0"/>
                        </a:spcAft>
                        <a:buNone/>
                      </a:pPr>
                      <a:r>
                        <a:rPr lang="en-US" sz="1400" u="none" strike="noStrike" cap="none"/>
                        <a:t>Indicator</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Kind/ </a:t>
                      </a:r>
                      <a:endParaRPr/>
                    </a:p>
                    <a:p>
                      <a:pPr marL="0" marR="0" lvl="0" indent="0" algn="ctr" rtl="0">
                        <a:lnSpc>
                          <a:spcPct val="100000"/>
                        </a:lnSpc>
                        <a:spcBef>
                          <a:spcPts val="0"/>
                        </a:spcBef>
                        <a:spcAft>
                          <a:spcPts val="0"/>
                        </a:spcAft>
                        <a:buNone/>
                      </a:pPr>
                      <a:r>
                        <a:rPr lang="en-US" sz="1400" u="none" strike="noStrike" cap="none"/>
                        <a:t>Equation</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Target</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Frequency of measuring</a:t>
                      </a:r>
                      <a:endParaRPr/>
                    </a:p>
                  </a:txBody>
                  <a:tcPr marL="91450" marR="91450" marT="45725" marB="45725">
                    <a:solidFill>
                      <a:srgbClr val="136F64"/>
                    </a:solidFill>
                  </a:tcPr>
                </a:tc>
                <a:extLst>
                  <a:ext uri="{0D108BD9-81ED-4DB2-BD59-A6C34878D82A}">
                    <a16:rowId xmlns:a16="http://schemas.microsoft.com/office/drawing/2014/main" val="10000"/>
                  </a:ext>
                </a:extLst>
              </a:tr>
              <a:tr h="715650">
                <a:tc>
                  <a:txBody>
                    <a:bodyPr/>
                    <a:lstStyle/>
                    <a:p>
                      <a:pPr marL="0" marR="0" lvl="0" indent="0" algn="ctr" rtl="0">
                        <a:lnSpc>
                          <a:spcPct val="100000"/>
                        </a:lnSpc>
                        <a:spcBef>
                          <a:spcPts val="0"/>
                        </a:spcBef>
                        <a:spcAft>
                          <a:spcPts val="0"/>
                        </a:spcAft>
                        <a:buNone/>
                      </a:pPr>
                      <a:r>
                        <a:rPr lang="en-US" u="none" strike="noStrike" cap="none">
                          <a:solidFill>
                            <a:schemeClr val="lt1"/>
                          </a:solidFill>
                        </a:rPr>
                        <a:t>No. of total platform subscribers</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Total Number</a:t>
                      </a:r>
                      <a:endParaRPr>
                        <a:solidFill>
                          <a:schemeClr val="lt1"/>
                        </a:solidFill>
                      </a:endParaRPr>
                    </a:p>
                    <a:p>
                      <a:pPr marL="0" marR="0" lvl="0" indent="0" algn="ctr" rtl="0">
                        <a:lnSpc>
                          <a:spcPct val="100000"/>
                        </a:lnSpc>
                        <a:spcBef>
                          <a:spcPts val="0"/>
                        </a:spcBef>
                        <a:spcAft>
                          <a:spcPts val="0"/>
                        </a:spcAft>
                        <a:buNone/>
                      </a:pPr>
                      <a:r>
                        <a:rPr lang="en-US" u="none" strike="noStrike" cap="none">
                          <a:solidFill>
                            <a:schemeClr val="lt1"/>
                          </a:solidFill>
                        </a:rPr>
                        <a:t>(outcome)</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u="none" strike="noStrike" cap="none">
                          <a:solidFill>
                            <a:schemeClr val="lt1"/>
                          </a:solidFill>
                        </a:rPr>
                        <a:t>1000 new </a:t>
                      </a:r>
                      <a:r>
                        <a:rPr lang="en-US">
                          <a:solidFill>
                            <a:schemeClr val="lt1"/>
                          </a:solidFill>
                        </a:rPr>
                        <a:t>subscribers</a:t>
                      </a:r>
                      <a:endParaRPr>
                        <a:solidFill>
                          <a:schemeClr val="lt1"/>
                        </a:solidFill>
                      </a:endParaRPr>
                    </a:p>
                    <a:p>
                      <a:pPr marL="0" marR="0" lvl="0" indent="0" algn="ctr" rtl="0">
                        <a:lnSpc>
                          <a:spcPct val="100000"/>
                        </a:lnSpc>
                        <a:spcBef>
                          <a:spcPts val="0"/>
                        </a:spcBef>
                        <a:spcAft>
                          <a:spcPts val="0"/>
                        </a:spcAft>
                        <a:buClr>
                          <a:srgbClr val="000000"/>
                        </a:buClr>
                        <a:buSzPts val="1400"/>
                        <a:buFont typeface="Arial"/>
                        <a:buNone/>
                      </a:pPr>
                      <a:endParaRPr u="none" strike="noStrike" cap="none">
                        <a:solidFill>
                          <a:schemeClr val="lt1"/>
                        </a:solidFill>
                      </a:endParaRPr>
                    </a:p>
                    <a:p>
                      <a:pPr marL="0" marR="0" lvl="0" indent="0" algn="ctr" rtl="0">
                        <a:lnSpc>
                          <a:spcPct val="100000"/>
                        </a:lnSpc>
                        <a:spcBef>
                          <a:spcPts val="0"/>
                        </a:spcBef>
                        <a:spcAft>
                          <a:spcPts val="0"/>
                        </a:spcAft>
                        <a:buNone/>
                      </a:pPr>
                      <a:r>
                        <a:rPr lang="en-US" u="none" strike="noStrike" cap="none">
                          <a:solidFill>
                            <a:schemeClr val="lt1"/>
                          </a:solidFill>
                        </a:rPr>
                        <a:t>10,000 for 1st year</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Monthly </a:t>
                      </a:r>
                      <a:endParaRPr>
                        <a:solidFill>
                          <a:schemeClr val="lt1"/>
                        </a:solidFill>
                      </a:endParaRPr>
                    </a:p>
                    <a:p>
                      <a:pPr marL="0" marR="0" lvl="0" indent="0" algn="ctr" rtl="0">
                        <a:lnSpc>
                          <a:spcPct val="100000"/>
                        </a:lnSpc>
                        <a:spcBef>
                          <a:spcPts val="0"/>
                        </a:spcBef>
                        <a:spcAft>
                          <a:spcPts val="0"/>
                        </a:spcAft>
                        <a:buNone/>
                      </a:pPr>
                      <a:endParaRPr u="none" strike="noStrike" cap="none">
                        <a:solidFill>
                          <a:schemeClr val="lt1"/>
                        </a:solidFill>
                      </a:endParaRPr>
                    </a:p>
                    <a:p>
                      <a:pPr marL="0" marR="0" lvl="0" indent="0" algn="ctr" rtl="0">
                        <a:lnSpc>
                          <a:spcPct val="100000"/>
                        </a:lnSpc>
                        <a:spcBef>
                          <a:spcPts val="0"/>
                        </a:spcBef>
                        <a:spcAft>
                          <a:spcPts val="0"/>
                        </a:spcAft>
                        <a:buNone/>
                      </a:pPr>
                      <a:r>
                        <a:rPr lang="en-US" u="none" strike="noStrike" cap="none">
                          <a:solidFill>
                            <a:schemeClr val="lt1"/>
                          </a:solidFill>
                        </a:rPr>
                        <a:t>Annual</a:t>
                      </a:r>
                      <a:endParaRPr>
                        <a:solidFill>
                          <a:schemeClr val="lt1"/>
                        </a:solidFill>
                      </a:endParaRPr>
                    </a:p>
                  </a:txBody>
                  <a:tcPr marL="91450" marR="91450" marT="45725" marB="45725">
                    <a:solidFill>
                      <a:srgbClr val="22A9A2"/>
                    </a:solidFill>
                  </a:tcPr>
                </a:tc>
                <a:extLst>
                  <a:ext uri="{0D108BD9-81ED-4DB2-BD59-A6C34878D82A}">
                    <a16:rowId xmlns:a16="http://schemas.microsoft.com/office/drawing/2014/main" val="10001"/>
                  </a:ext>
                </a:extLst>
              </a:tr>
              <a:tr h="447300">
                <a:tc>
                  <a:txBody>
                    <a:bodyPr/>
                    <a:lstStyle/>
                    <a:p>
                      <a:pPr marL="0" marR="0" lvl="0" indent="0" algn="ctr" rtl="0">
                        <a:lnSpc>
                          <a:spcPct val="100000"/>
                        </a:lnSpc>
                        <a:spcBef>
                          <a:spcPts val="0"/>
                        </a:spcBef>
                        <a:spcAft>
                          <a:spcPts val="0"/>
                        </a:spcAft>
                        <a:buNone/>
                      </a:pPr>
                      <a:r>
                        <a:rPr lang="en-US" u="none" strike="noStrike" cap="none">
                          <a:solidFill>
                            <a:schemeClr val="lt1"/>
                          </a:solidFill>
                        </a:rPr>
                        <a:t>% of inactive Accounts</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Number of inactive accounts / total no of platform subscribers *100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&lt; 20%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Monthly</a:t>
                      </a:r>
                      <a:endParaRPr>
                        <a:solidFill>
                          <a:schemeClr val="lt1"/>
                        </a:solidFill>
                      </a:endParaRPr>
                    </a:p>
                  </a:txBody>
                  <a:tcPr marL="91450" marR="91450" marT="45725" marB="45725">
                    <a:solidFill>
                      <a:srgbClr val="22A9A2"/>
                    </a:solidFill>
                  </a:tcPr>
                </a:tc>
                <a:extLst>
                  <a:ext uri="{0D108BD9-81ED-4DB2-BD59-A6C34878D82A}">
                    <a16:rowId xmlns:a16="http://schemas.microsoft.com/office/drawing/2014/main" val="10002"/>
                  </a:ext>
                </a:extLst>
              </a:tr>
              <a:tr h="715650">
                <a:tc>
                  <a:txBody>
                    <a:bodyPr/>
                    <a:lstStyle/>
                    <a:p>
                      <a:pPr marL="0" marR="0" lvl="0" indent="0" algn="ctr" rtl="0">
                        <a:lnSpc>
                          <a:spcPct val="100000"/>
                        </a:lnSpc>
                        <a:spcBef>
                          <a:spcPts val="0"/>
                        </a:spcBef>
                        <a:spcAft>
                          <a:spcPts val="0"/>
                        </a:spcAft>
                        <a:buNone/>
                      </a:pPr>
                      <a:r>
                        <a:rPr lang="en-US" u="none" strike="noStrike" cap="none">
                          <a:solidFill>
                            <a:schemeClr val="lt1"/>
                          </a:solidFill>
                        </a:rPr>
                        <a:t>% of subscribers completing at least one course</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a:solidFill>
                            <a:schemeClr val="lt1"/>
                          </a:solidFill>
                        </a:rPr>
                        <a:t>No.</a:t>
                      </a:r>
                      <a:r>
                        <a:rPr lang="en-US" u="none" strike="noStrike" cap="none">
                          <a:solidFill>
                            <a:schemeClr val="lt1"/>
                          </a:solidFill>
                        </a:rPr>
                        <a:t> of </a:t>
                      </a:r>
                      <a:r>
                        <a:rPr lang="en-US">
                          <a:solidFill>
                            <a:schemeClr val="lt1"/>
                          </a:solidFill>
                        </a:rPr>
                        <a:t>subscribers</a:t>
                      </a:r>
                      <a:r>
                        <a:rPr lang="en-US" u="none" strike="noStrike" cap="none">
                          <a:solidFill>
                            <a:schemeClr val="lt1"/>
                          </a:solidFill>
                        </a:rPr>
                        <a:t> finished 1 </a:t>
                      </a:r>
                      <a:r>
                        <a:rPr lang="en-US">
                          <a:solidFill>
                            <a:schemeClr val="lt1"/>
                          </a:solidFill>
                        </a:rPr>
                        <a:t>course/</a:t>
                      </a:r>
                      <a:r>
                        <a:rPr lang="en-US" u="none" strike="noStrike" cap="none">
                          <a:solidFill>
                            <a:schemeClr val="lt1"/>
                          </a:solidFill>
                        </a:rPr>
                        <a:t> No. of total subscribers on platform*100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&gt; 80 %</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Weekly</a:t>
                      </a:r>
                      <a:endParaRPr>
                        <a:solidFill>
                          <a:schemeClr val="lt1"/>
                        </a:solidFill>
                      </a:endParaRPr>
                    </a:p>
                  </a:txBody>
                  <a:tcPr marL="91450" marR="91450" marT="45725" marB="45725">
                    <a:solidFill>
                      <a:srgbClr val="22A9A2"/>
                    </a:solidFill>
                  </a:tcPr>
                </a:tc>
                <a:extLst>
                  <a:ext uri="{0D108BD9-81ED-4DB2-BD59-A6C34878D82A}">
                    <a16:rowId xmlns:a16="http://schemas.microsoft.com/office/drawing/2014/main" val="10003"/>
                  </a:ext>
                </a:extLst>
              </a:tr>
              <a:tr h="506925">
                <a:tc>
                  <a:txBody>
                    <a:bodyPr/>
                    <a:lstStyle/>
                    <a:p>
                      <a:pPr marL="0" marR="0" lvl="0" indent="0" algn="ctr" rtl="0">
                        <a:lnSpc>
                          <a:spcPct val="100000"/>
                        </a:lnSpc>
                        <a:spcBef>
                          <a:spcPts val="0"/>
                        </a:spcBef>
                        <a:spcAft>
                          <a:spcPts val="0"/>
                        </a:spcAft>
                        <a:buClr>
                          <a:srgbClr val="000000"/>
                        </a:buClr>
                        <a:buSzPts val="1400"/>
                        <a:buFont typeface="Arial"/>
                        <a:buNone/>
                      </a:pPr>
                      <a:r>
                        <a:rPr lang="en-US">
                          <a:solidFill>
                            <a:schemeClr val="lt1"/>
                          </a:solidFill>
                        </a:rPr>
                        <a:t>LinkedIn</a:t>
                      </a:r>
                      <a:r>
                        <a:rPr lang="en-US" u="none" strike="noStrike" cap="none">
                          <a:solidFill>
                            <a:schemeClr val="lt1"/>
                          </a:solidFill>
                        </a:rPr>
                        <a:t> posts reach</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Number of accounts reach(views)</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7000 - 10,000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weekly</a:t>
                      </a:r>
                      <a:endParaRPr>
                        <a:solidFill>
                          <a:schemeClr val="lt1"/>
                        </a:solidFill>
                      </a:endParaRPr>
                    </a:p>
                  </a:txBody>
                  <a:tcPr marL="91450" marR="91450" marT="45725" marB="45725">
                    <a:solidFill>
                      <a:srgbClr val="22A9A2"/>
                    </a:solidFill>
                  </a:tcPr>
                </a:tc>
                <a:extLst>
                  <a:ext uri="{0D108BD9-81ED-4DB2-BD59-A6C34878D82A}">
                    <a16:rowId xmlns:a16="http://schemas.microsoft.com/office/drawing/2014/main" val="10004"/>
                  </a:ext>
                </a:extLst>
              </a:tr>
              <a:tr h="715650">
                <a:tc>
                  <a:txBody>
                    <a:bodyPr/>
                    <a:lstStyle/>
                    <a:p>
                      <a:pPr marL="0" marR="0" lvl="0" indent="0" algn="ctr" rtl="0">
                        <a:lnSpc>
                          <a:spcPct val="100000"/>
                        </a:lnSpc>
                        <a:spcBef>
                          <a:spcPts val="0"/>
                        </a:spcBef>
                        <a:spcAft>
                          <a:spcPts val="0"/>
                        </a:spcAft>
                        <a:buNone/>
                      </a:pPr>
                      <a:r>
                        <a:rPr lang="en-US" u="none" strike="noStrike" cap="none">
                          <a:solidFill>
                            <a:schemeClr val="lt1"/>
                          </a:solidFill>
                        </a:rPr>
                        <a:t>Total no. of Facebook views</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u="none" strike="noStrike" cap="none">
                          <a:solidFill>
                            <a:schemeClr val="lt1"/>
                          </a:solidFill>
                        </a:rPr>
                        <a:t>Number of accounts reach(views)</a:t>
                      </a:r>
                      <a:endParaRPr>
                        <a:solidFill>
                          <a:schemeClr val="lt1"/>
                        </a:solidFill>
                      </a:endParaRPr>
                    </a:p>
                    <a:p>
                      <a:pPr marL="0" marR="0" lvl="0" indent="0" algn="ctr" rtl="0">
                        <a:lnSpc>
                          <a:spcPct val="100000"/>
                        </a:lnSpc>
                        <a:spcBef>
                          <a:spcPts val="0"/>
                        </a:spcBef>
                        <a:spcAft>
                          <a:spcPts val="0"/>
                        </a:spcAft>
                        <a:buNone/>
                      </a:pPr>
                      <a:endParaRPr u="none" strike="noStrike" cap="none">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15,000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weekly</a:t>
                      </a:r>
                      <a:endParaRPr>
                        <a:solidFill>
                          <a:schemeClr val="lt1"/>
                        </a:solidFill>
                      </a:endParaRPr>
                    </a:p>
                  </a:txBody>
                  <a:tcPr marL="91450" marR="91450" marT="45725" marB="45725">
                    <a:solidFill>
                      <a:srgbClr val="22A9A2"/>
                    </a:solidFill>
                  </a:tcPr>
                </a:tc>
                <a:extLst>
                  <a:ext uri="{0D108BD9-81ED-4DB2-BD59-A6C34878D82A}">
                    <a16:rowId xmlns:a16="http://schemas.microsoft.com/office/drawing/2014/main" val="10005"/>
                  </a:ext>
                </a:extLst>
              </a:tr>
              <a:tr h="924400">
                <a:tc>
                  <a:txBody>
                    <a:bodyPr/>
                    <a:lstStyle/>
                    <a:p>
                      <a:pPr marL="0" marR="0" lvl="0" indent="0" algn="ctr" rtl="0">
                        <a:lnSpc>
                          <a:spcPct val="100000"/>
                        </a:lnSpc>
                        <a:spcBef>
                          <a:spcPts val="0"/>
                        </a:spcBef>
                        <a:spcAft>
                          <a:spcPts val="0"/>
                        </a:spcAft>
                        <a:buNone/>
                      </a:pPr>
                      <a:r>
                        <a:rPr lang="en-US" u="none" strike="noStrike" cap="none">
                          <a:solidFill>
                            <a:schemeClr val="lt1"/>
                          </a:solidFill>
                        </a:rPr>
                        <a:t>Total No. of reviews / Testimonials on social media</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No of completed course </a:t>
                      </a:r>
                      <a:r>
                        <a:rPr lang="en-US">
                          <a:solidFill>
                            <a:schemeClr val="lt1"/>
                          </a:solidFill>
                        </a:rPr>
                        <a:t>certificates,</a:t>
                      </a:r>
                      <a:r>
                        <a:rPr lang="en-US" u="none" strike="noStrike" cap="none">
                          <a:solidFill>
                            <a:schemeClr val="lt1"/>
                          </a:solidFill>
                        </a:rPr>
                        <a:t> shares, mentions of official feedback, review on social media</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u="none" strike="noStrike" cap="none">
                          <a:solidFill>
                            <a:schemeClr val="lt1"/>
                          </a:solidFill>
                        </a:rPr>
                        <a:t>500</a:t>
                      </a:r>
                      <a:endParaRPr>
                        <a:solidFill>
                          <a:schemeClr val="lt1"/>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u="none" strike="noStrike" cap="none">
                          <a:solidFill>
                            <a:schemeClr val="lt1"/>
                          </a:solidFill>
                        </a:rPr>
                        <a:t>Annual</a:t>
                      </a:r>
                      <a:endParaRPr>
                        <a:solidFill>
                          <a:schemeClr val="lt1"/>
                        </a:solidFill>
                      </a:endParaRPr>
                    </a:p>
                    <a:p>
                      <a:pPr marL="0" marR="0" lvl="0" indent="0" algn="ctr" rtl="0">
                        <a:lnSpc>
                          <a:spcPct val="100000"/>
                        </a:lnSpc>
                        <a:spcBef>
                          <a:spcPts val="0"/>
                        </a:spcBef>
                        <a:spcAft>
                          <a:spcPts val="0"/>
                        </a:spcAft>
                        <a:buNone/>
                      </a:pPr>
                      <a:endParaRPr u="none" strike="noStrike" cap="none">
                        <a:solidFill>
                          <a:schemeClr val="lt1"/>
                        </a:solidFill>
                      </a:endParaRPr>
                    </a:p>
                  </a:txBody>
                  <a:tcPr marL="91450" marR="91450" marT="45725" marB="45725">
                    <a:solidFill>
                      <a:srgbClr val="22A9A2"/>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grpSp>
        <p:nvGrpSpPr>
          <p:cNvPr id="261" name="Google Shape;261;g30600eacaa0_0_444"/>
          <p:cNvGrpSpPr/>
          <p:nvPr/>
        </p:nvGrpSpPr>
        <p:grpSpPr>
          <a:xfrm>
            <a:off x="1290805" y="257706"/>
            <a:ext cx="6557746" cy="4867813"/>
            <a:chOff x="3467650" y="1777750"/>
            <a:chExt cx="2872425" cy="2132200"/>
          </a:xfrm>
        </p:grpSpPr>
        <p:sp>
          <p:nvSpPr>
            <p:cNvPr id="262" name="Google Shape;262;g30600eacaa0_0_444"/>
            <p:cNvSpPr/>
            <p:nvPr/>
          </p:nvSpPr>
          <p:spPr>
            <a:xfrm>
              <a:off x="3467650" y="1777750"/>
              <a:ext cx="2872425" cy="2109400"/>
            </a:xfrm>
            <a:custGeom>
              <a:avLst/>
              <a:gdLst/>
              <a:ahLst/>
              <a:cxnLst/>
              <a:rect l="l" t="t" r="r" b="b"/>
              <a:pathLst>
                <a:path w="114897" h="84376" extrusionOk="0">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g30600eacaa0_0_444"/>
            <p:cNvSpPr/>
            <p:nvPr/>
          </p:nvSpPr>
          <p:spPr>
            <a:xfrm>
              <a:off x="4416750" y="3824050"/>
              <a:ext cx="943825" cy="44100"/>
            </a:xfrm>
            <a:custGeom>
              <a:avLst/>
              <a:gdLst/>
              <a:ahLst/>
              <a:cxnLst/>
              <a:rect l="l" t="t" r="r" b="b"/>
              <a:pathLst>
                <a:path w="37753" h="1764" extrusionOk="0">
                  <a:moveTo>
                    <a:pt x="1" y="1"/>
                  </a:moveTo>
                  <a:lnTo>
                    <a:pt x="1" y="1764"/>
                  </a:lnTo>
                  <a:lnTo>
                    <a:pt x="37752" y="1764"/>
                  </a:lnTo>
                  <a:lnTo>
                    <a:pt x="377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g30600eacaa0_0_444"/>
            <p:cNvSpPr/>
            <p:nvPr/>
          </p:nvSpPr>
          <p:spPr>
            <a:xfrm>
              <a:off x="3742725" y="2099100"/>
              <a:ext cx="2306300" cy="1291075"/>
            </a:xfrm>
            <a:custGeom>
              <a:avLst/>
              <a:gdLst/>
              <a:ahLst/>
              <a:cxnLst/>
              <a:rect l="l" t="t" r="r" b="b"/>
              <a:pathLst>
                <a:path w="92252" h="51643" extrusionOk="0">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g30600eacaa0_0_444"/>
            <p:cNvSpPr/>
            <p:nvPr/>
          </p:nvSpPr>
          <p:spPr>
            <a:xfrm>
              <a:off x="3742725" y="3390150"/>
              <a:ext cx="2306300" cy="221150"/>
            </a:xfrm>
            <a:custGeom>
              <a:avLst/>
              <a:gdLst/>
              <a:ahLst/>
              <a:cxnLst/>
              <a:rect l="l" t="t" r="r" b="b"/>
              <a:pathLst>
                <a:path w="92252" h="8846" extrusionOk="0">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g30600eacaa0_0_444"/>
            <p:cNvSpPr/>
            <p:nvPr/>
          </p:nvSpPr>
          <p:spPr>
            <a:xfrm>
              <a:off x="3821000" y="2173575"/>
              <a:ext cx="2135325" cy="1136825"/>
            </a:xfrm>
            <a:custGeom>
              <a:avLst/>
              <a:gdLst/>
              <a:ahLst/>
              <a:cxnLst/>
              <a:rect l="l" t="t" r="r" b="b"/>
              <a:pathLst>
                <a:path w="85413" h="45473" extrusionOk="0">
                  <a:moveTo>
                    <a:pt x="1" y="0"/>
                  </a:moveTo>
                  <a:lnTo>
                    <a:pt x="1" y="45472"/>
                  </a:lnTo>
                  <a:lnTo>
                    <a:pt x="85413" y="45472"/>
                  </a:lnTo>
                  <a:lnTo>
                    <a:pt x="8541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g30600eacaa0_0_444"/>
            <p:cNvSpPr/>
            <p:nvPr/>
          </p:nvSpPr>
          <p:spPr>
            <a:xfrm>
              <a:off x="4685000" y="3473750"/>
              <a:ext cx="426325" cy="53975"/>
            </a:xfrm>
            <a:custGeom>
              <a:avLst/>
              <a:gdLst/>
              <a:ahLst/>
              <a:cxnLst/>
              <a:rect l="l" t="t" r="r" b="b"/>
              <a:pathLst>
                <a:path w="17053" h="2159" extrusionOk="0">
                  <a:moveTo>
                    <a:pt x="1" y="0"/>
                  </a:moveTo>
                  <a:lnTo>
                    <a:pt x="1" y="2158"/>
                  </a:lnTo>
                  <a:lnTo>
                    <a:pt x="17053" y="2158"/>
                  </a:lnTo>
                  <a:lnTo>
                    <a:pt x="1705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g30600eacaa0_0_444"/>
            <p:cNvSpPr/>
            <p:nvPr/>
          </p:nvSpPr>
          <p:spPr>
            <a:xfrm>
              <a:off x="4609775" y="3611275"/>
              <a:ext cx="572975" cy="212800"/>
            </a:xfrm>
            <a:custGeom>
              <a:avLst/>
              <a:gdLst/>
              <a:ahLst/>
              <a:cxnLst/>
              <a:rect l="l" t="t" r="r" b="b"/>
              <a:pathLst>
                <a:path w="22919" h="8512" extrusionOk="0">
                  <a:moveTo>
                    <a:pt x="1216" y="1"/>
                  </a:moveTo>
                  <a:lnTo>
                    <a:pt x="0" y="8512"/>
                  </a:lnTo>
                  <a:lnTo>
                    <a:pt x="22919" y="8512"/>
                  </a:lnTo>
                  <a:lnTo>
                    <a:pt x="2170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g30600eacaa0_0_444"/>
            <p:cNvSpPr/>
            <p:nvPr/>
          </p:nvSpPr>
          <p:spPr>
            <a:xfrm>
              <a:off x="4636375" y="3611275"/>
              <a:ext cx="519025" cy="23600"/>
            </a:xfrm>
            <a:custGeom>
              <a:avLst/>
              <a:gdLst/>
              <a:ahLst/>
              <a:cxnLst/>
              <a:rect l="l" t="t" r="r" b="b"/>
              <a:pathLst>
                <a:path w="20761" h="944" extrusionOk="0">
                  <a:moveTo>
                    <a:pt x="152" y="1"/>
                  </a:moveTo>
                  <a:lnTo>
                    <a:pt x="0" y="943"/>
                  </a:lnTo>
                  <a:lnTo>
                    <a:pt x="20761" y="943"/>
                  </a:lnTo>
                  <a:lnTo>
                    <a:pt x="2063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g30600eacaa0_0_444"/>
            <p:cNvSpPr/>
            <p:nvPr/>
          </p:nvSpPr>
          <p:spPr>
            <a:xfrm>
              <a:off x="3662200" y="3868125"/>
              <a:ext cx="2476500" cy="41825"/>
            </a:xfrm>
            <a:custGeom>
              <a:avLst/>
              <a:gdLst/>
              <a:ahLst/>
              <a:cxnLst/>
              <a:rect l="l" t="t" r="r" b="b"/>
              <a:pathLst>
                <a:path w="99060" h="1673" extrusionOk="0">
                  <a:moveTo>
                    <a:pt x="0" y="1"/>
                  </a:moveTo>
                  <a:lnTo>
                    <a:pt x="0" y="1672"/>
                  </a:lnTo>
                  <a:lnTo>
                    <a:pt x="99060" y="1672"/>
                  </a:lnTo>
                  <a:lnTo>
                    <a:pt x="9906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1" name="Google Shape;271;g30600eacaa0_0_444"/>
          <p:cNvSpPr txBox="1">
            <a:spLocks noGrp="1"/>
          </p:cNvSpPr>
          <p:nvPr>
            <p:ph type="ctrTitle"/>
          </p:nvPr>
        </p:nvSpPr>
        <p:spPr>
          <a:xfrm>
            <a:off x="3582975" y="1836031"/>
            <a:ext cx="1891500" cy="825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SzPts val="2800"/>
              <a:buNone/>
            </a:pPr>
            <a:r>
              <a:rPr lang="en-US" sz="2800" b="1">
                <a:solidFill>
                  <a:srgbClr val="391463"/>
                </a:solidFill>
              </a:rPr>
              <a:t>Situation analysis</a:t>
            </a:r>
            <a:endParaRPr sz="9600">
              <a:solidFill>
                <a:srgbClr val="391463"/>
              </a:solidFill>
            </a:endParaRPr>
          </a:p>
        </p:txBody>
      </p:sp>
      <p:sp>
        <p:nvSpPr>
          <p:cNvPr id="272" name="Google Shape;272;g30600eacaa0_0_444"/>
          <p:cNvSpPr/>
          <p:nvPr/>
        </p:nvSpPr>
        <p:spPr>
          <a:xfrm>
            <a:off x="6810899" y="196978"/>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g30600eacaa0_0_444"/>
          <p:cNvSpPr/>
          <p:nvPr/>
        </p:nvSpPr>
        <p:spPr>
          <a:xfrm>
            <a:off x="5127030" y="282378"/>
            <a:ext cx="415320" cy="411102"/>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g30600eacaa0_0_444"/>
          <p:cNvSpPr/>
          <p:nvPr/>
        </p:nvSpPr>
        <p:spPr>
          <a:xfrm>
            <a:off x="776361" y="20202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g30600eacaa0_0_444"/>
          <p:cNvSpPr/>
          <p:nvPr/>
        </p:nvSpPr>
        <p:spPr>
          <a:xfrm>
            <a:off x="7766638" y="22476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g30600eacaa0_0_444"/>
          <p:cNvSpPr/>
          <p:nvPr/>
        </p:nvSpPr>
        <p:spPr>
          <a:xfrm rot="2700000">
            <a:off x="1039561" y="25527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7" name="Google Shape;277;g30600eacaa0_0_444"/>
          <p:cNvGrpSpPr/>
          <p:nvPr/>
        </p:nvGrpSpPr>
        <p:grpSpPr>
          <a:xfrm>
            <a:off x="481020" y="282383"/>
            <a:ext cx="2617352" cy="4079699"/>
            <a:chOff x="4797370" y="3163620"/>
            <a:chExt cx="2617352" cy="4079699"/>
          </a:xfrm>
        </p:grpSpPr>
        <p:sp>
          <p:nvSpPr>
            <p:cNvPr id="278" name="Google Shape;278;g30600eacaa0_0_444"/>
            <p:cNvSpPr/>
            <p:nvPr/>
          </p:nvSpPr>
          <p:spPr>
            <a:xfrm rot="2700000">
              <a:off x="4829454" y="70564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g30600eacaa0_0_444"/>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0" name="Google Shape;280;g30600eacaa0_0_444"/>
          <p:cNvGrpSpPr/>
          <p:nvPr/>
        </p:nvGrpSpPr>
        <p:grpSpPr>
          <a:xfrm>
            <a:off x="6543094" y="2571744"/>
            <a:ext cx="2253808" cy="2327292"/>
            <a:chOff x="4476700" y="2501650"/>
            <a:chExt cx="1000625" cy="1033250"/>
          </a:xfrm>
        </p:grpSpPr>
        <p:sp>
          <p:nvSpPr>
            <p:cNvPr id="281" name="Google Shape;281;g30600eacaa0_0_444"/>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g30600eacaa0_0_444"/>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g30600eacaa0_0_444"/>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g30600eacaa0_0_444"/>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g30600eacaa0_0_444"/>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g30600eacaa0_0_444"/>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g30600eacaa0_0_444"/>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g30600eacaa0_0_444"/>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9" name="Google Shape;289;g30600eacaa0_0_444"/>
          <p:cNvGrpSpPr/>
          <p:nvPr/>
        </p:nvGrpSpPr>
        <p:grpSpPr>
          <a:xfrm rot="-2700149">
            <a:off x="970258" y="492695"/>
            <a:ext cx="1506117" cy="1616839"/>
            <a:chOff x="6147400" y="1188050"/>
            <a:chExt cx="923625" cy="991525"/>
          </a:xfrm>
        </p:grpSpPr>
        <p:sp>
          <p:nvSpPr>
            <p:cNvPr id="290" name="Google Shape;290;g30600eacaa0_0_444"/>
            <p:cNvSpPr/>
            <p:nvPr/>
          </p:nvSpPr>
          <p:spPr>
            <a:xfrm>
              <a:off x="6359325" y="1188050"/>
              <a:ext cx="544750" cy="168550"/>
            </a:xfrm>
            <a:custGeom>
              <a:avLst/>
              <a:gdLst/>
              <a:ahLst/>
              <a:cxnLst/>
              <a:rect l="l" t="t" r="r" b="b"/>
              <a:pathLst>
                <a:path w="21790" h="6742" extrusionOk="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g30600eacaa0_0_444"/>
            <p:cNvSpPr/>
            <p:nvPr/>
          </p:nvSpPr>
          <p:spPr>
            <a:xfrm>
              <a:off x="6257000" y="1232325"/>
              <a:ext cx="814025" cy="947250"/>
            </a:xfrm>
            <a:custGeom>
              <a:avLst/>
              <a:gdLst/>
              <a:ahLst/>
              <a:cxnLst/>
              <a:rect l="l" t="t" r="r" b="b"/>
              <a:pathLst>
                <a:path w="32561" h="37890" extrusionOk="0">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g30600eacaa0_0_444"/>
            <p:cNvSpPr/>
            <p:nvPr/>
          </p:nvSpPr>
          <p:spPr>
            <a:xfrm>
              <a:off x="6574625" y="1332950"/>
              <a:ext cx="416575" cy="220950"/>
            </a:xfrm>
            <a:custGeom>
              <a:avLst/>
              <a:gdLst/>
              <a:ahLst/>
              <a:cxnLst/>
              <a:rect l="l" t="t" r="r" b="b"/>
              <a:pathLst>
                <a:path w="16663" h="8838" extrusionOk="0">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g30600eacaa0_0_444"/>
            <p:cNvSpPr/>
            <p:nvPr/>
          </p:nvSpPr>
          <p:spPr>
            <a:xfrm>
              <a:off x="6525150" y="1408275"/>
              <a:ext cx="427825" cy="225450"/>
            </a:xfrm>
            <a:custGeom>
              <a:avLst/>
              <a:gdLst/>
              <a:ahLst/>
              <a:cxnLst/>
              <a:rect l="l" t="t" r="r" b="b"/>
              <a:pathLst>
                <a:path w="17113" h="9018" extrusionOk="0">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g30600eacaa0_0_444"/>
            <p:cNvSpPr/>
            <p:nvPr/>
          </p:nvSpPr>
          <p:spPr>
            <a:xfrm>
              <a:off x="6510525" y="1496550"/>
              <a:ext cx="407025" cy="215875"/>
            </a:xfrm>
            <a:custGeom>
              <a:avLst/>
              <a:gdLst/>
              <a:ahLst/>
              <a:cxnLst/>
              <a:rect l="l" t="t" r="r" b="b"/>
              <a:pathLst>
                <a:path w="16281" h="8635" extrusionOk="0">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g30600eacaa0_0_444"/>
            <p:cNvSpPr/>
            <p:nvPr/>
          </p:nvSpPr>
          <p:spPr>
            <a:xfrm>
              <a:off x="6461075" y="1571875"/>
              <a:ext cx="414325" cy="219250"/>
            </a:xfrm>
            <a:custGeom>
              <a:avLst/>
              <a:gdLst/>
              <a:ahLst/>
              <a:cxnLst/>
              <a:rect l="l" t="t" r="r" b="b"/>
              <a:pathLst>
                <a:path w="16573" h="8770" extrusionOk="0">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g30600eacaa0_0_444"/>
            <p:cNvSpPr/>
            <p:nvPr/>
          </p:nvSpPr>
          <p:spPr>
            <a:xfrm>
              <a:off x="6430150" y="1645500"/>
              <a:ext cx="417125" cy="220950"/>
            </a:xfrm>
            <a:custGeom>
              <a:avLst/>
              <a:gdLst/>
              <a:ahLst/>
              <a:cxnLst/>
              <a:rect l="l" t="t" r="r" b="b"/>
              <a:pathLst>
                <a:path w="16685" h="8838" extrusionOk="0">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g30600eacaa0_0_444"/>
            <p:cNvSpPr/>
            <p:nvPr/>
          </p:nvSpPr>
          <p:spPr>
            <a:xfrm>
              <a:off x="6380675" y="1720825"/>
              <a:ext cx="427825" cy="224900"/>
            </a:xfrm>
            <a:custGeom>
              <a:avLst/>
              <a:gdLst/>
              <a:ahLst/>
              <a:cxnLst/>
              <a:rect l="l" t="t" r="r" b="b"/>
              <a:pathLst>
                <a:path w="17113" h="8996" extrusionOk="0">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g30600eacaa0_0_444"/>
            <p:cNvSpPr/>
            <p:nvPr/>
          </p:nvSpPr>
          <p:spPr>
            <a:xfrm>
              <a:off x="6366075" y="1808525"/>
              <a:ext cx="407575" cy="216450"/>
            </a:xfrm>
            <a:custGeom>
              <a:avLst/>
              <a:gdLst/>
              <a:ahLst/>
              <a:cxnLst/>
              <a:rect l="l" t="t" r="r" b="b"/>
              <a:pathLst>
                <a:path w="16303" h="8658" extrusionOk="0">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g30600eacaa0_0_444"/>
            <p:cNvSpPr/>
            <p:nvPr/>
          </p:nvSpPr>
          <p:spPr>
            <a:xfrm>
              <a:off x="6316600" y="1884425"/>
              <a:ext cx="414325" cy="218700"/>
            </a:xfrm>
            <a:custGeom>
              <a:avLst/>
              <a:gdLst/>
              <a:ahLst/>
              <a:cxnLst/>
              <a:rect l="l" t="t" r="r" b="b"/>
              <a:pathLst>
                <a:path w="16573" h="8748" extrusionOk="0">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g30600eacaa0_0_444"/>
            <p:cNvSpPr/>
            <p:nvPr/>
          </p:nvSpPr>
          <p:spPr>
            <a:xfrm>
              <a:off x="6613975" y="1263800"/>
              <a:ext cx="39925" cy="21950"/>
            </a:xfrm>
            <a:custGeom>
              <a:avLst/>
              <a:gdLst/>
              <a:ahLst/>
              <a:cxnLst/>
              <a:rect l="l" t="t" r="r" b="b"/>
              <a:pathLst>
                <a:path w="1597" h="878" extrusionOk="0">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g30600eacaa0_0_444"/>
            <p:cNvSpPr/>
            <p:nvPr/>
          </p:nvSpPr>
          <p:spPr>
            <a:xfrm>
              <a:off x="6563950" y="1259875"/>
              <a:ext cx="32050" cy="27000"/>
            </a:xfrm>
            <a:custGeom>
              <a:avLst/>
              <a:gdLst/>
              <a:ahLst/>
              <a:cxnLst/>
              <a:rect l="l" t="t" r="r" b="b"/>
              <a:pathLst>
                <a:path w="1282" h="1080" extrusionOk="0">
                  <a:moveTo>
                    <a:pt x="1259" y="585"/>
                  </a:moveTo>
                  <a:cubicBezTo>
                    <a:pt x="1057" y="810"/>
                    <a:pt x="675" y="1080"/>
                    <a:pt x="472" y="945"/>
                  </a:cubicBezTo>
                  <a:cubicBezTo>
                    <a:pt x="0" y="608"/>
                    <a:pt x="1282" y="1"/>
                    <a:pt x="1259" y="58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g30600eacaa0_0_444"/>
            <p:cNvSpPr/>
            <p:nvPr/>
          </p:nvSpPr>
          <p:spPr>
            <a:xfrm>
              <a:off x="6601050" y="1285725"/>
              <a:ext cx="19125" cy="15775"/>
            </a:xfrm>
            <a:custGeom>
              <a:avLst/>
              <a:gdLst/>
              <a:ahLst/>
              <a:cxnLst/>
              <a:rect l="l" t="t" r="r" b="b"/>
              <a:pathLst>
                <a:path w="765" h="631" extrusionOk="0">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g30600eacaa0_0_444"/>
            <p:cNvSpPr/>
            <p:nvPr/>
          </p:nvSpPr>
          <p:spPr>
            <a:xfrm>
              <a:off x="7021525" y="1429650"/>
              <a:ext cx="28125" cy="32050"/>
            </a:xfrm>
            <a:custGeom>
              <a:avLst/>
              <a:gdLst/>
              <a:ahLst/>
              <a:cxnLst/>
              <a:rect l="l" t="t" r="r" b="b"/>
              <a:pathLst>
                <a:path w="1125" h="1282" extrusionOk="0">
                  <a:moveTo>
                    <a:pt x="1125" y="742"/>
                  </a:moveTo>
                  <a:cubicBezTo>
                    <a:pt x="967" y="1282"/>
                    <a:pt x="1" y="607"/>
                    <a:pt x="180" y="315"/>
                  </a:cubicBezTo>
                  <a:cubicBezTo>
                    <a:pt x="338" y="0"/>
                    <a:pt x="1035" y="427"/>
                    <a:pt x="1125" y="74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g30600eacaa0_0_444"/>
            <p:cNvSpPr/>
            <p:nvPr/>
          </p:nvSpPr>
          <p:spPr>
            <a:xfrm>
              <a:off x="6975425" y="1409975"/>
              <a:ext cx="39375" cy="30925"/>
            </a:xfrm>
            <a:custGeom>
              <a:avLst/>
              <a:gdLst/>
              <a:ahLst/>
              <a:cxnLst/>
              <a:rect l="l" t="t" r="r" b="b"/>
              <a:pathLst>
                <a:path w="1575" h="1237" extrusionOk="0">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g30600eacaa0_0_444"/>
            <p:cNvSpPr/>
            <p:nvPr/>
          </p:nvSpPr>
          <p:spPr>
            <a:xfrm>
              <a:off x="7035025" y="1461125"/>
              <a:ext cx="17450" cy="23075"/>
            </a:xfrm>
            <a:custGeom>
              <a:avLst/>
              <a:gdLst/>
              <a:ahLst/>
              <a:cxnLst/>
              <a:rect l="l" t="t" r="r" b="b"/>
              <a:pathLst>
                <a:path w="698" h="923" extrusionOk="0">
                  <a:moveTo>
                    <a:pt x="652" y="360"/>
                  </a:moveTo>
                  <a:cubicBezTo>
                    <a:pt x="697" y="630"/>
                    <a:pt x="405" y="922"/>
                    <a:pt x="225" y="765"/>
                  </a:cubicBezTo>
                  <a:cubicBezTo>
                    <a:pt x="0" y="563"/>
                    <a:pt x="405" y="0"/>
                    <a:pt x="652" y="36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g30600eacaa0_0_444"/>
            <p:cNvSpPr/>
            <p:nvPr/>
          </p:nvSpPr>
          <p:spPr>
            <a:xfrm>
              <a:off x="6977125" y="1562300"/>
              <a:ext cx="73100" cy="107975"/>
            </a:xfrm>
            <a:custGeom>
              <a:avLst/>
              <a:gdLst/>
              <a:ahLst/>
              <a:cxnLst/>
              <a:rect l="l" t="t" r="r" b="b"/>
              <a:pathLst>
                <a:path w="2924" h="4319" extrusionOk="0">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g30600eacaa0_0_444"/>
            <p:cNvSpPr/>
            <p:nvPr/>
          </p:nvSpPr>
          <p:spPr>
            <a:xfrm>
              <a:off x="6147400" y="1199725"/>
              <a:ext cx="753300" cy="945375"/>
            </a:xfrm>
            <a:custGeom>
              <a:avLst/>
              <a:gdLst/>
              <a:ahLst/>
              <a:cxnLst/>
              <a:rect l="l" t="t" r="r" b="b"/>
              <a:pathLst>
                <a:path w="30132" h="37815" extrusionOk="0">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g30600eacaa0_0_444"/>
            <p:cNvSpPr/>
            <p:nvPr/>
          </p:nvSpPr>
          <p:spPr>
            <a:xfrm>
              <a:off x="6355950" y="1235150"/>
              <a:ext cx="28125" cy="38800"/>
            </a:xfrm>
            <a:custGeom>
              <a:avLst/>
              <a:gdLst/>
              <a:ahLst/>
              <a:cxnLst/>
              <a:rect l="l" t="t" r="r" b="b"/>
              <a:pathLst>
                <a:path w="1125" h="1552" extrusionOk="0">
                  <a:moveTo>
                    <a:pt x="450" y="1462"/>
                  </a:moveTo>
                  <a:cubicBezTo>
                    <a:pt x="0" y="1552"/>
                    <a:pt x="428" y="0"/>
                    <a:pt x="855" y="292"/>
                  </a:cubicBezTo>
                  <a:cubicBezTo>
                    <a:pt x="1125" y="450"/>
                    <a:pt x="787" y="1372"/>
                    <a:pt x="450" y="146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g30600eacaa0_0_444"/>
            <p:cNvSpPr/>
            <p:nvPr/>
          </p:nvSpPr>
          <p:spPr>
            <a:xfrm>
              <a:off x="6377875" y="1264375"/>
              <a:ext cx="16875" cy="30375"/>
            </a:xfrm>
            <a:custGeom>
              <a:avLst/>
              <a:gdLst/>
              <a:ahLst/>
              <a:cxnLst/>
              <a:rect l="l" t="t" r="r" b="b"/>
              <a:pathLst>
                <a:path w="675" h="1215" extrusionOk="0">
                  <a:moveTo>
                    <a:pt x="180" y="967"/>
                  </a:moveTo>
                  <a:cubicBezTo>
                    <a:pt x="0" y="877"/>
                    <a:pt x="68" y="450"/>
                    <a:pt x="248" y="315"/>
                  </a:cubicBezTo>
                  <a:cubicBezTo>
                    <a:pt x="675" y="0"/>
                    <a:pt x="630" y="1215"/>
                    <a:pt x="180" y="96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g30600eacaa0_0_444"/>
            <p:cNvSpPr/>
            <p:nvPr/>
          </p:nvSpPr>
          <p:spPr>
            <a:xfrm>
              <a:off x="6348650" y="1279000"/>
              <a:ext cx="21375" cy="28675"/>
            </a:xfrm>
            <a:custGeom>
              <a:avLst/>
              <a:gdLst/>
              <a:ahLst/>
              <a:cxnLst/>
              <a:rect l="l" t="t" r="r" b="b"/>
              <a:pathLst>
                <a:path w="855" h="1147" extrusionOk="0">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g30600eacaa0_0_444"/>
            <p:cNvSpPr/>
            <p:nvPr/>
          </p:nvSpPr>
          <p:spPr>
            <a:xfrm>
              <a:off x="6177750" y="1330150"/>
              <a:ext cx="177100" cy="619500"/>
            </a:xfrm>
            <a:custGeom>
              <a:avLst/>
              <a:gdLst/>
              <a:ahLst/>
              <a:cxnLst/>
              <a:rect l="l" t="t" r="r" b="b"/>
              <a:pathLst>
                <a:path w="7084" h="24780" extrusionOk="0">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g30600eacaa0_0_444"/>
            <p:cNvSpPr/>
            <p:nvPr/>
          </p:nvSpPr>
          <p:spPr>
            <a:xfrm>
              <a:off x="6439150" y="1384675"/>
              <a:ext cx="285600" cy="227125"/>
            </a:xfrm>
            <a:custGeom>
              <a:avLst/>
              <a:gdLst/>
              <a:ahLst/>
              <a:cxnLst/>
              <a:rect l="l" t="t" r="r" b="b"/>
              <a:pathLst>
                <a:path w="11424" h="9085" extrusionOk="0">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g30600eacaa0_0_444"/>
            <p:cNvSpPr/>
            <p:nvPr/>
          </p:nvSpPr>
          <p:spPr>
            <a:xfrm>
              <a:off x="6485800" y="1436950"/>
              <a:ext cx="195100" cy="68050"/>
            </a:xfrm>
            <a:custGeom>
              <a:avLst/>
              <a:gdLst/>
              <a:ahLst/>
              <a:cxnLst/>
              <a:rect l="l" t="t" r="r" b="b"/>
              <a:pathLst>
                <a:path w="7804" h="2722" extrusionOk="0">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g30600eacaa0_0_444"/>
            <p:cNvSpPr/>
            <p:nvPr/>
          </p:nvSpPr>
          <p:spPr>
            <a:xfrm>
              <a:off x="6475125" y="1484175"/>
              <a:ext cx="190025" cy="65800"/>
            </a:xfrm>
            <a:custGeom>
              <a:avLst/>
              <a:gdLst/>
              <a:ahLst/>
              <a:cxnLst/>
              <a:rect l="l" t="t" r="r" b="b"/>
              <a:pathLst>
                <a:path w="7601" h="2632" extrusionOk="0">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g30600eacaa0_0_444"/>
            <p:cNvSpPr/>
            <p:nvPr/>
          </p:nvSpPr>
          <p:spPr>
            <a:xfrm>
              <a:off x="6774750" y="1337450"/>
              <a:ext cx="48375" cy="28700"/>
            </a:xfrm>
            <a:custGeom>
              <a:avLst/>
              <a:gdLst/>
              <a:ahLst/>
              <a:cxnLst/>
              <a:rect l="l" t="t" r="r" b="b"/>
              <a:pathLst>
                <a:path w="1935" h="1148" extrusionOk="0">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g30600eacaa0_0_444"/>
            <p:cNvSpPr/>
            <p:nvPr/>
          </p:nvSpPr>
          <p:spPr>
            <a:xfrm>
              <a:off x="6812400" y="1368375"/>
              <a:ext cx="21400" cy="23625"/>
            </a:xfrm>
            <a:custGeom>
              <a:avLst/>
              <a:gdLst/>
              <a:ahLst/>
              <a:cxnLst/>
              <a:rect l="l" t="t" r="r" b="b"/>
              <a:pathLst>
                <a:path w="856" h="945" extrusionOk="0">
                  <a:moveTo>
                    <a:pt x="68" y="495"/>
                  </a:moveTo>
                  <a:cubicBezTo>
                    <a:pt x="1" y="0"/>
                    <a:pt x="765" y="113"/>
                    <a:pt x="810" y="428"/>
                  </a:cubicBezTo>
                  <a:cubicBezTo>
                    <a:pt x="855" y="832"/>
                    <a:pt x="113" y="945"/>
                    <a:pt x="68" y="49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g30600eacaa0_0_444"/>
            <p:cNvSpPr/>
            <p:nvPr/>
          </p:nvSpPr>
          <p:spPr>
            <a:xfrm>
              <a:off x="6836575" y="1343625"/>
              <a:ext cx="30375" cy="22525"/>
            </a:xfrm>
            <a:custGeom>
              <a:avLst/>
              <a:gdLst/>
              <a:ahLst/>
              <a:cxnLst/>
              <a:rect l="l" t="t" r="r" b="b"/>
              <a:pathLst>
                <a:path w="1215" h="901" extrusionOk="0">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8" name="Google Shape;318;g30600eacaa0_0_444"/>
          <p:cNvGrpSpPr/>
          <p:nvPr/>
        </p:nvGrpSpPr>
        <p:grpSpPr>
          <a:xfrm>
            <a:off x="1375064" y="3448761"/>
            <a:ext cx="1241194" cy="1226547"/>
            <a:chOff x="3175325" y="1317225"/>
            <a:chExt cx="906775" cy="896075"/>
          </a:xfrm>
        </p:grpSpPr>
        <p:sp>
          <p:nvSpPr>
            <p:cNvPr id="319" name="Google Shape;319;g30600eacaa0_0_444"/>
            <p:cNvSpPr/>
            <p:nvPr/>
          </p:nvSpPr>
          <p:spPr>
            <a:xfrm>
              <a:off x="3175325" y="1317225"/>
              <a:ext cx="906775" cy="442975"/>
            </a:xfrm>
            <a:custGeom>
              <a:avLst/>
              <a:gdLst/>
              <a:ahLst/>
              <a:cxnLst/>
              <a:rect l="l" t="t" r="r" b="b"/>
              <a:pathLst>
                <a:path w="36271" h="17719" extrusionOk="0">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g30600eacaa0_0_444"/>
            <p:cNvSpPr/>
            <p:nvPr/>
          </p:nvSpPr>
          <p:spPr>
            <a:xfrm>
              <a:off x="3210175" y="1566250"/>
              <a:ext cx="50625" cy="87725"/>
            </a:xfrm>
            <a:custGeom>
              <a:avLst/>
              <a:gdLst/>
              <a:ahLst/>
              <a:cxnLst/>
              <a:rect l="l" t="t" r="r" b="b"/>
              <a:pathLst>
                <a:path w="2025" h="3509" extrusionOk="0">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g30600eacaa0_0_444"/>
            <p:cNvSpPr/>
            <p:nvPr/>
          </p:nvSpPr>
          <p:spPr>
            <a:xfrm>
              <a:off x="3967400" y="1692725"/>
              <a:ext cx="37675" cy="90525"/>
            </a:xfrm>
            <a:custGeom>
              <a:avLst/>
              <a:gdLst/>
              <a:ahLst/>
              <a:cxnLst/>
              <a:rect l="l" t="t" r="r" b="b"/>
              <a:pathLst>
                <a:path w="1507" h="3621" extrusionOk="0">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g30600eacaa0_0_444"/>
            <p:cNvSpPr/>
            <p:nvPr/>
          </p:nvSpPr>
          <p:spPr>
            <a:xfrm>
              <a:off x="3175325" y="1523525"/>
              <a:ext cx="810650" cy="689775"/>
            </a:xfrm>
            <a:custGeom>
              <a:avLst/>
              <a:gdLst/>
              <a:ahLst/>
              <a:cxnLst/>
              <a:rect l="l" t="t" r="r" b="b"/>
              <a:pathLst>
                <a:path w="32426" h="27591" extrusionOk="0">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g30600eacaa0_0_444"/>
            <p:cNvSpPr/>
            <p:nvPr/>
          </p:nvSpPr>
          <p:spPr>
            <a:xfrm>
              <a:off x="3467650" y="1737125"/>
              <a:ext cx="217575" cy="230525"/>
            </a:xfrm>
            <a:custGeom>
              <a:avLst/>
              <a:gdLst/>
              <a:ahLst/>
              <a:cxnLst/>
              <a:rect l="l" t="t" r="r" b="b"/>
              <a:pathLst>
                <a:path w="8703" h="9221" extrusionOk="0">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g30600eacaa0_0_444"/>
            <p:cNvSpPr/>
            <p:nvPr/>
          </p:nvSpPr>
          <p:spPr>
            <a:xfrm>
              <a:off x="3331050" y="1402100"/>
              <a:ext cx="631300" cy="159675"/>
            </a:xfrm>
            <a:custGeom>
              <a:avLst/>
              <a:gdLst/>
              <a:ahLst/>
              <a:cxnLst/>
              <a:rect l="l" t="t" r="r" b="b"/>
              <a:pathLst>
                <a:path w="25252" h="6387" extrusionOk="0">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g30600eacaa0_0_444"/>
            <p:cNvSpPr/>
            <p:nvPr/>
          </p:nvSpPr>
          <p:spPr>
            <a:xfrm>
              <a:off x="3242225" y="1439750"/>
              <a:ext cx="762300" cy="238950"/>
            </a:xfrm>
            <a:custGeom>
              <a:avLst/>
              <a:gdLst/>
              <a:ahLst/>
              <a:cxnLst/>
              <a:rect l="l" t="t" r="r" b="b"/>
              <a:pathLst>
                <a:path w="30492" h="9558" extrusionOk="0">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g30600eacaa0_0_444"/>
            <p:cNvSpPr/>
            <p:nvPr/>
          </p:nvSpPr>
          <p:spPr>
            <a:xfrm>
              <a:off x="3866775" y="1533650"/>
              <a:ext cx="61850" cy="68600"/>
            </a:xfrm>
            <a:custGeom>
              <a:avLst/>
              <a:gdLst/>
              <a:ahLst/>
              <a:cxnLst/>
              <a:rect l="l" t="t" r="r" b="b"/>
              <a:pathLst>
                <a:path w="2474" h="2744" extrusionOk="0">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g30600eacaa0_0_444"/>
            <p:cNvSpPr/>
            <p:nvPr/>
          </p:nvSpPr>
          <p:spPr>
            <a:xfrm>
              <a:off x="3937600" y="1581425"/>
              <a:ext cx="55100" cy="54000"/>
            </a:xfrm>
            <a:custGeom>
              <a:avLst/>
              <a:gdLst/>
              <a:ahLst/>
              <a:cxnLst/>
              <a:rect l="l" t="t" r="r" b="b"/>
              <a:pathLst>
                <a:path w="2204" h="2160" extrusionOk="0">
                  <a:moveTo>
                    <a:pt x="23" y="877"/>
                  </a:moveTo>
                  <a:cubicBezTo>
                    <a:pt x="68" y="0"/>
                    <a:pt x="2204" y="787"/>
                    <a:pt x="1732" y="1574"/>
                  </a:cubicBezTo>
                  <a:cubicBezTo>
                    <a:pt x="1349" y="2159"/>
                    <a:pt x="0" y="1507"/>
                    <a:pt x="23" y="87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g30600eacaa0_0_444"/>
            <p:cNvSpPr/>
            <p:nvPr/>
          </p:nvSpPr>
          <p:spPr>
            <a:xfrm>
              <a:off x="3862825" y="2100850"/>
              <a:ext cx="25900" cy="80400"/>
            </a:xfrm>
            <a:custGeom>
              <a:avLst/>
              <a:gdLst/>
              <a:ahLst/>
              <a:cxnLst/>
              <a:rect l="l" t="t" r="r" b="b"/>
              <a:pathLst>
                <a:path w="1036" h="3216" extrusionOk="0">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g30600eacaa0_0_444"/>
            <p:cNvSpPr/>
            <p:nvPr/>
          </p:nvSpPr>
          <p:spPr>
            <a:xfrm>
              <a:off x="3815600" y="2144700"/>
              <a:ext cx="36575" cy="46100"/>
            </a:xfrm>
            <a:custGeom>
              <a:avLst/>
              <a:gdLst/>
              <a:ahLst/>
              <a:cxnLst/>
              <a:rect l="l" t="t" r="r" b="b"/>
              <a:pathLst>
                <a:path w="1463" h="1844" extrusionOk="0">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g30600eacaa0_0_444"/>
            <p:cNvSpPr/>
            <p:nvPr/>
          </p:nvSpPr>
          <p:spPr>
            <a:xfrm>
              <a:off x="3257950" y="1607275"/>
              <a:ext cx="36575" cy="79300"/>
            </a:xfrm>
            <a:custGeom>
              <a:avLst/>
              <a:gdLst/>
              <a:ahLst/>
              <a:cxnLst/>
              <a:rect l="l" t="t" r="r" b="b"/>
              <a:pathLst>
                <a:path w="1463" h="3172" extrusionOk="0">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g30600eacaa0_0_444"/>
            <p:cNvSpPr/>
            <p:nvPr/>
          </p:nvSpPr>
          <p:spPr>
            <a:xfrm>
              <a:off x="3915100" y="1698350"/>
              <a:ext cx="45575" cy="75900"/>
            </a:xfrm>
            <a:custGeom>
              <a:avLst/>
              <a:gdLst/>
              <a:ahLst/>
              <a:cxnLst/>
              <a:rect l="l" t="t" r="r" b="b"/>
              <a:pathLst>
                <a:path w="1823" h="3036" extrusionOk="0">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g30600eacaa0_0_444"/>
            <p:cNvSpPr/>
            <p:nvPr/>
          </p:nvSpPr>
          <p:spPr>
            <a:xfrm>
              <a:off x="3873500" y="1758500"/>
              <a:ext cx="38250" cy="33200"/>
            </a:xfrm>
            <a:custGeom>
              <a:avLst/>
              <a:gdLst/>
              <a:ahLst/>
              <a:cxnLst/>
              <a:rect l="l" t="t" r="r" b="b"/>
              <a:pathLst>
                <a:path w="1530" h="1328" extrusionOk="0">
                  <a:moveTo>
                    <a:pt x="720" y="90"/>
                  </a:moveTo>
                  <a:cubicBezTo>
                    <a:pt x="1530" y="0"/>
                    <a:pt x="1328" y="1215"/>
                    <a:pt x="855" y="1260"/>
                  </a:cubicBezTo>
                  <a:cubicBezTo>
                    <a:pt x="203" y="1327"/>
                    <a:pt x="1" y="180"/>
                    <a:pt x="720" y="9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g30600eacaa0_0_444"/>
            <p:cNvSpPr/>
            <p:nvPr/>
          </p:nvSpPr>
          <p:spPr>
            <a:xfrm>
              <a:off x="3915100" y="1796150"/>
              <a:ext cx="35450" cy="48950"/>
            </a:xfrm>
            <a:custGeom>
              <a:avLst/>
              <a:gdLst/>
              <a:ahLst/>
              <a:cxnLst/>
              <a:rect l="l" t="t" r="r" b="b"/>
              <a:pathLst>
                <a:path w="1418" h="1958" extrusionOk="0">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4" name="Google Shape;334;g30600eacaa0_0_444"/>
          <p:cNvGrpSpPr/>
          <p:nvPr/>
        </p:nvGrpSpPr>
        <p:grpSpPr>
          <a:xfrm rot="-899960">
            <a:off x="6624166" y="1130041"/>
            <a:ext cx="1038294" cy="905048"/>
            <a:chOff x="4505350" y="1228400"/>
            <a:chExt cx="1038325" cy="905075"/>
          </a:xfrm>
        </p:grpSpPr>
        <p:sp>
          <p:nvSpPr>
            <p:cNvPr id="335" name="Google Shape;335;g30600eacaa0_0_444"/>
            <p:cNvSpPr/>
            <p:nvPr/>
          </p:nvSpPr>
          <p:spPr>
            <a:xfrm>
              <a:off x="4939900" y="1228400"/>
              <a:ext cx="204650" cy="400275"/>
            </a:xfrm>
            <a:custGeom>
              <a:avLst/>
              <a:gdLst/>
              <a:ahLst/>
              <a:cxnLst/>
              <a:rect l="l" t="t" r="r" b="b"/>
              <a:pathLst>
                <a:path w="8186" h="16011" extrusionOk="0">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g30600eacaa0_0_444"/>
            <p:cNvSpPr/>
            <p:nvPr/>
          </p:nvSpPr>
          <p:spPr>
            <a:xfrm>
              <a:off x="5028725" y="1261550"/>
              <a:ext cx="55675" cy="11275"/>
            </a:xfrm>
            <a:custGeom>
              <a:avLst/>
              <a:gdLst/>
              <a:ahLst/>
              <a:cxnLst/>
              <a:rect l="l" t="t" r="r" b="b"/>
              <a:pathLst>
                <a:path w="2227" h="451" extrusionOk="0">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g30600eacaa0_0_444"/>
            <p:cNvSpPr/>
            <p:nvPr/>
          </p:nvSpPr>
          <p:spPr>
            <a:xfrm>
              <a:off x="5022525" y="1325075"/>
              <a:ext cx="56825" cy="10150"/>
            </a:xfrm>
            <a:custGeom>
              <a:avLst/>
              <a:gdLst/>
              <a:ahLst/>
              <a:cxnLst/>
              <a:rect l="l" t="t" r="r" b="b"/>
              <a:pathLst>
                <a:path w="2273" h="406" extrusionOk="0">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g30600eacaa0_0_444"/>
            <p:cNvSpPr/>
            <p:nvPr/>
          </p:nvSpPr>
          <p:spPr>
            <a:xfrm>
              <a:off x="5018050" y="1379050"/>
              <a:ext cx="57350" cy="17450"/>
            </a:xfrm>
            <a:custGeom>
              <a:avLst/>
              <a:gdLst/>
              <a:ahLst/>
              <a:cxnLst/>
              <a:rect l="l" t="t" r="r" b="b"/>
              <a:pathLst>
                <a:path w="2294" h="698" extrusionOk="0">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g30600eacaa0_0_444"/>
            <p:cNvSpPr/>
            <p:nvPr/>
          </p:nvSpPr>
          <p:spPr>
            <a:xfrm>
              <a:off x="5012425" y="1439200"/>
              <a:ext cx="60175" cy="15200"/>
            </a:xfrm>
            <a:custGeom>
              <a:avLst/>
              <a:gdLst/>
              <a:ahLst/>
              <a:cxnLst/>
              <a:rect l="l" t="t" r="r" b="b"/>
              <a:pathLst>
                <a:path w="2407" h="608" extrusionOk="0">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g30600eacaa0_0_444"/>
            <p:cNvSpPr/>
            <p:nvPr/>
          </p:nvSpPr>
          <p:spPr>
            <a:xfrm>
              <a:off x="5000050" y="1492050"/>
              <a:ext cx="83225" cy="12950"/>
            </a:xfrm>
            <a:custGeom>
              <a:avLst/>
              <a:gdLst/>
              <a:ahLst/>
              <a:cxnLst/>
              <a:rect l="l" t="t" r="r" b="b"/>
              <a:pathLst>
                <a:path w="3329" h="518" extrusionOk="0">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g30600eacaa0_0_444"/>
            <p:cNvSpPr/>
            <p:nvPr/>
          </p:nvSpPr>
          <p:spPr>
            <a:xfrm>
              <a:off x="4965750" y="1538125"/>
              <a:ext cx="158000" cy="16350"/>
            </a:xfrm>
            <a:custGeom>
              <a:avLst/>
              <a:gdLst/>
              <a:ahLst/>
              <a:cxnLst/>
              <a:rect l="l" t="t" r="r" b="b"/>
              <a:pathLst>
                <a:path w="6320" h="654" extrusionOk="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g30600eacaa0_0_444"/>
            <p:cNvSpPr/>
            <p:nvPr/>
          </p:nvSpPr>
          <p:spPr>
            <a:xfrm>
              <a:off x="5086625" y="1596050"/>
              <a:ext cx="41625" cy="12375"/>
            </a:xfrm>
            <a:custGeom>
              <a:avLst/>
              <a:gdLst/>
              <a:ahLst/>
              <a:cxnLst/>
              <a:rect l="l" t="t" r="r" b="b"/>
              <a:pathLst>
                <a:path w="1665" h="495" extrusionOk="0">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g30600eacaa0_0_444"/>
            <p:cNvSpPr/>
            <p:nvPr/>
          </p:nvSpPr>
          <p:spPr>
            <a:xfrm>
              <a:off x="4942150" y="1588175"/>
              <a:ext cx="59050" cy="13500"/>
            </a:xfrm>
            <a:custGeom>
              <a:avLst/>
              <a:gdLst/>
              <a:ahLst/>
              <a:cxnLst/>
              <a:rect l="l" t="t" r="r" b="b"/>
              <a:pathLst>
                <a:path w="2362" h="540" extrusionOk="0">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g30600eacaa0_0_444"/>
            <p:cNvSpPr/>
            <p:nvPr/>
          </p:nvSpPr>
          <p:spPr>
            <a:xfrm>
              <a:off x="4505350" y="1336325"/>
              <a:ext cx="470000" cy="761725"/>
            </a:xfrm>
            <a:custGeom>
              <a:avLst/>
              <a:gdLst/>
              <a:ahLst/>
              <a:cxnLst/>
              <a:rect l="l" t="t" r="r" b="b"/>
              <a:pathLst>
                <a:path w="18800" h="30469" extrusionOk="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g30600eacaa0_0_444"/>
            <p:cNvSpPr/>
            <p:nvPr/>
          </p:nvSpPr>
          <p:spPr>
            <a:xfrm>
              <a:off x="4889875" y="1366125"/>
              <a:ext cx="80400" cy="238375"/>
            </a:xfrm>
            <a:custGeom>
              <a:avLst/>
              <a:gdLst/>
              <a:ahLst/>
              <a:cxnLst/>
              <a:rect l="l" t="t" r="r" b="b"/>
              <a:pathLst>
                <a:path w="3216" h="9535" extrusionOk="0">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g30600eacaa0_0_444"/>
            <p:cNvSpPr/>
            <p:nvPr/>
          </p:nvSpPr>
          <p:spPr>
            <a:xfrm>
              <a:off x="4505350" y="1865875"/>
              <a:ext cx="440750" cy="230650"/>
            </a:xfrm>
            <a:custGeom>
              <a:avLst/>
              <a:gdLst/>
              <a:ahLst/>
              <a:cxnLst/>
              <a:rect l="l" t="t" r="r" b="b"/>
              <a:pathLst>
                <a:path w="17630" h="9226" extrusionOk="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g30600eacaa0_0_444"/>
            <p:cNvSpPr/>
            <p:nvPr/>
          </p:nvSpPr>
          <p:spPr>
            <a:xfrm>
              <a:off x="4734725" y="1406600"/>
              <a:ext cx="54550" cy="47250"/>
            </a:xfrm>
            <a:custGeom>
              <a:avLst/>
              <a:gdLst/>
              <a:ahLst/>
              <a:cxnLst/>
              <a:rect l="l" t="t" r="r" b="b"/>
              <a:pathLst>
                <a:path w="2182" h="1890" extrusionOk="0">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g30600eacaa0_0_444"/>
            <p:cNvSpPr/>
            <p:nvPr/>
          </p:nvSpPr>
          <p:spPr>
            <a:xfrm>
              <a:off x="4644200" y="1463925"/>
              <a:ext cx="111900" cy="164175"/>
            </a:xfrm>
            <a:custGeom>
              <a:avLst/>
              <a:gdLst/>
              <a:ahLst/>
              <a:cxnLst/>
              <a:rect l="l" t="t" r="r" b="b"/>
              <a:pathLst>
                <a:path w="4476" h="6567" extrusionOk="0">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g30600eacaa0_0_444"/>
            <p:cNvSpPr/>
            <p:nvPr/>
          </p:nvSpPr>
          <p:spPr>
            <a:xfrm>
              <a:off x="4532350" y="1925450"/>
              <a:ext cx="81525" cy="152925"/>
            </a:xfrm>
            <a:custGeom>
              <a:avLst/>
              <a:gdLst/>
              <a:ahLst/>
              <a:cxnLst/>
              <a:rect l="l" t="t" r="r" b="b"/>
              <a:pathLst>
                <a:path w="3261" h="6117" extrusionOk="0">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g30600eacaa0_0_444"/>
            <p:cNvSpPr/>
            <p:nvPr/>
          </p:nvSpPr>
          <p:spPr>
            <a:xfrm>
              <a:off x="4856150" y="1717450"/>
              <a:ext cx="65775" cy="126525"/>
            </a:xfrm>
            <a:custGeom>
              <a:avLst/>
              <a:gdLst/>
              <a:ahLst/>
              <a:cxnLst/>
              <a:rect l="l" t="t" r="r" b="b"/>
              <a:pathLst>
                <a:path w="2631" h="5061" extrusionOk="0">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g30600eacaa0_0_444"/>
            <p:cNvSpPr/>
            <p:nvPr/>
          </p:nvSpPr>
          <p:spPr>
            <a:xfrm>
              <a:off x="4785300" y="1824825"/>
              <a:ext cx="63000" cy="63000"/>
            </a:xfrm>
            <a:custGeom>
              <a:avLst/>
              <a:gdLst/>
              <a:ahLst/>
              <a:cxnLst/>
              <a:rect l="l" t="t" r="r" b="b"/>
              <a:pathLst>
                <a:path w="2520" h="2520" extrusionOk="0">
                  <a:moveTo>
                    <a:pt x="1193" y="316"/>
                  </a:moveTo>
                  <a:cubicBezTo>
                    <a:pt x="2519" y="1"/>
                    <a:pt x="2407" y="2092"/>
                    <a:pt x="1620" y="2272"/>
                  </a:cubicBezTo>
                  <a:cubicBezTo>
                    <a:pt x="518" y="2519"/>
                    <a:pt x="1" y="608"/>
                    <a:pt x="1193" y="31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g30600eacaa0_0_444"/>
            <p:cNvSpPr/>
            <p:nvPr/>
          </p:nvSpPr>
          <p:spPr>
            <a:xfrm>
              <a:off x="4864575" y="1885550"/>
              <a:ext cx="56800" cy="79275"/>
            </a:xfrm>
            <a:custGeom>
              <a:avLst/>
              <a:gdLst/>
              <a:ahLst/>
              <a:cxnLst/>
              <a:rect l="l" t="t" r="r" b="b"/>
              <a:pathLst>
                <a:path w="2272" h="3171" extrusionOk="0">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g30600eacaa0_0_444"/>
            <p:cNvSpPr/>
            <p:nvPr/>
          </p:nvSpPr>
          <p:spPr>
            <a:xfrm>
              <a:off x="5103475" y="1350950"/>
              <a:ext cx="440200" cy="782525"/>
            </a:xfrm>
            <a:custGeom>
              <a:avLst/>
              <a:gdLst/>
              <a:ahLst/>
              <a:cxnLst/>
              <a:rect l="l" t="t" r="r" b="b"/>
              <a:pathLst>
                <a:path w="17608" h="31301" extrusionOk="0">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g30600eacaa0_0_444"/>
            <p:cNvSpPr/>
            <p:nvPr/>
          </p:nvSpPr>
          <p:spPr>
            <a:xfrm>
              <a:off x="5116975" y="1376250"/>
              <a:ext cx="87725" cy="235000"/>
            </a:xfrm>
            <a:custGeom>
              <a:avLst/>
              <a:gdLst/>
              <a:ahLst/>
              <a:cxnLst/>
              <a:rect l="l" t="t" r="r" b="b"/>
              <a:pathLst>
                <a:path w="3509" h="9400" extrusionOk="0">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g30600eacaa0_0_444"/>
            <p:cNvSpPr/>
            <p:nvPr/>
          </p:nvSpPr>
          <p:spPr>
            <a:xfrm>
              <a:off x="5104600" y="1874850"/>
              <a:ext cx="439075" cy="255600"/>
            </a:xfrm>
            <a:custGeom>
              <a:avLst/>
              <a:gdLst/>
              <a:ahLst/>
              <a:cxnLst/>
              <a:rect l="l" t="t" r="r" b="b"/>
              <a:pathLst>
                <a:path w="17563" h="10224" extrusionOk="0">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g30600eacaa0_0_444"/>
            <p:cNvSpPr/>
            <p:nvPr/>
          </p:nvSpPr>
          <p:spPr>
            <a:xfrm>
              <a:off x="5310925" y="1429075"/>
              <a:ext cx="51725" cy="49500"/>
            </a:xfrm>
            <a:custGeom>
              <a:avLst/>
              <a:gdLst/>
              <a:ahLst/>
              <a:cxnLst/>
              <a:rect l="l" t="t" r="r" b="b"/>
              <a:pathLst>
                <a:path w="2069" h="1980" extrusionOk="0">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g30600eacaa0_0_444"/>
            <p:cNvSpPr/>
            <p:nvPr/>
          </p:nvSpPr>
          <p:spPr>
            <a:xfrm>
              <a:off x="5437950" y="1816400"/>
              <a:ext cx="74250" cy="179350"/>
            </a:xfrm>
            <a:custGeom>
              <a:avLst/>
              <a:gdLst/>
              <a:ahLst/>
              <a:cxnLst/>
              <a:rect l="l" t="t" r="r" b="b"/>
              <a:pathLst>
                <a:path w="2970" h="7174" extrusionOk="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g30600eacaa0_0_444"/>
            <p:cNvSpPr/>
            <p:nvPr/>
          </p:nvSpPr>
          <p:spPr>
            <a:xfrm>
              <a:off x="5161950" y="1833250"/>
              <a:ext cx="57350" cy="128200"/>
            </a:xfrm>
            <a:custGeom>
              <a:avLst/>
              <a:gdLst/>
              <a:ahLst/>
              <a:cxnLst/>
              <a:rect l="l" t="t" r="r" b="b"/>
              <a:pathLst>
                <a:path w="2294" h="5128" extrusionOk="0">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g30600eacaa0_0_444"/>
            <p:cNvSpPr/>
            <p:nvPr/>
          </p:nvSpPr>
          <p:spPr>
            <a:xfrm>
              <a:off x="5142825" y="1963675"/>
              <a:ext cx="63000" cy="66350"/>
            </a:xfrm>
            <a:custGeom>
              <a:avLst/>
              <a:gdLst/>
              <a:ahLst/>
              <a:cxnLst/>
              <a:rect l="l" t="t" r="r" b="b"/>
              <a:pathLst>
                <a:path w="2520" h="2654" extrusionOk="0">
                  <a:moveTo>
                    <a:pt x="1373" y="428"/>
                  </a:moveTo>
                  <a:cubicBezTo>
                    <a:pt x="68" y="1"/>
                    <a:pt x="1" y="2092"/>
                    <a:pt x="788" y="2339"/>
                  </a:cubicBezTo>
                  <a:cubicBezTo>
                    <a:pt x="1845" y="2654"/>
                    <a:pt x="2519" y="810"/>
                    <a:pt x="1373" y="4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g30600eacaa0_0_444"/>
            <p:cNvSpPr/>
            <p:nvPr/>
          </p:nvSpPr>
          <p:spPr>
            <a:xfrm>
              <a:off x="5330025" y="1485300"/>
              <a:ext cx="75350" cy="92200"/>
            </a:xfrm>
            <a:custGeom>
              <a:avLst/>
              <a:gdLst/>
              <a:ahLst/>
              <a:cxnLst/>
              <a:rect l="l" t="t" r="r" b="b"/>
              <a:pathLst>
                <a:path w="3014" h="3688" extrusionOk="0">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1"/>
                                        </p:tgtEl>
                                        <p:attrNameLst>
                                          <p:attrName>style.visibility</p:attrName>
                                        </p:attrNameLst>
                                      </p:cBhvr>
                                      <p:to>
                                        <p:strVal val="visible"/>
                                      </p:to>
                                    </p:set>
                                    <p:animEffect transition="in" filter="fade">
                                      <p:cBhvr>
                                        <p:cTn id="7" dur="1000"/>
                                        <p:tgtEl>
                                          <p:spTgt spid="2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g2d3909b89c2_0_486"/>
          <p:cNvSpPr txBox="1">
            <a:spLocks noGrp="1"/>
          </p:cNvSpPr>
          <p:nvPr>
            <p:ph type="title"/>
          </p:nvPr>
        </p:nvSpPr>
        <p:spPr>
          <a:xfrm>
            <a:off x="3381323" y="305000"/>
            <a:ext cx="1995000" cy="468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US"/>
              <a:t>KPIs</a:t>
            </a:r>
            <a:endParaRPr/>
          </a:p>
        </p:txBody>
      </p:sp>
      <p:graphicFrame>
        <p:nvGraphicFramePr>
          <p:cNvPr id="1050" name="Google Shape;1050;g2d3909b89c2_0_486"/>
          <p:cNvGraphicFramePr/>
          <p:nvPr/>
        </p:nvGraphicFramePr>
        <p:xfrm>
          <a:off x="179388" y="1095900"/>
          <a:ext cx="8494775" cy="2194590"/>
        </p:xfrm>
        <a:graphic>
          <a:graphicData uri="http://schemas.openxmlformats.org/drawingml/2006/table">
            <a:tbl>
              <a:tblPr firstRow="1" bandRow="1">
                <a:noFill/>
                <a:tableStyleId>{95AF59FC-9D82-44FD-98AE-100732778966}</a:tableStyleId>
              </a:tblPr>
              <a:tblGrid>
                <a:gridCol w="2123700">
                  <a:extLst>
                    <a:ext uri="{9D8B030D-6E8A-4147-A177-3AD203B41FA5}">
                      <a16:colId xmlns:a16="http://schemas.microsoft.com/office/drawing/2014/main" val="20000"/>
                    </a:ext>
                  </a:extLst>
                </a:gridCol>
                <a:gridCol w="2723425">
                  <a:extLst>
                    <a:ext uri="{9D8B030D-6E8A-4147-A177-3AD203B41FA5}">
                      <a16:colId xmlns:a16="http://schemas.microsoft.com/office/drawing/2014/main" val="20001"/>
                    </a:ext>
                  </a:extLst>
                </a:gridCol>
                <a:gridCol w="1860675">
                  <a:extLst>
                    <a:ext uri="{9D8B030D-6E8A-4147-A177-3AD203B41FA5}">
                      <a16:colId xmlns:a16="http://schemas.microsoft.com/office/drawing/2014/main" val="20002"/>
                    </a:ext>
                  </a:extLst>
                </a:gridCol>
                <a:gridCol w="1786975">
                  <a:extLst>
                    <a:ext uri="{9D8B030D-6E8A-4147-A177-3AD203B41FA5}">
                      <a16:colId xmlns:a16="http://schemas.microsoft.com/office/drawing/2014/main" val="20003"/>
                    </a:ext>
                  </a:extLst>
                </a:gridCol>
              </a:tblGrid>
              <a:tr h="498025">
                <a:tc>
                  <a:txBody>
                    <a:bodyPr/>
                    <a:lstStyle/>
                    <a:p>
                      <a:pPr marL="0" marR="0" lvl="0" indent="0" algn="ctr" rtl="0">
                        <a:lnSpc>
                          <a:spcPct val="100000"/>
                        </a:lnSpc>
                        <a:spcBef>
                          <a:spcPts val="0"/>
                        </a:spcBef>
                        <a:spcAft>
                          <a:spcPts val="0"/>
                        </a:spcAft>
                        <a:buNone/>
                      </a:pPr>
                      <a:r>
                        <a:rPr lang="en-US" sz="1400" u="none" strike="noStrike" cap="none"/>
                        <a:t>Indicator</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Kind/ </a:t>
                      </a:r>
                      <a:endParaRPr/>
                    </a:p>
                    <a:p>
                      <a:pPr marL="0" marR="0" lvl="0" indent="0" algn="ctr" rtl="0">
                        <a:lnSpc>
                          <a:spcPct val="100000"/>
                        </a:lnSpc>
                        <a:spcBef>
                          <a:spcPts val="0"/>
                        </a:spcBef>
                        <a:spcAft>
                          <a:spcPts val="0"/>
                        </a:spcAft>
                        <a:buNone/>
                      </a:pPr>
                      <a:r>
                        <a:rPr lang="en-US" sz="1400" u="none" strike="noStrike" cap="none"/>
                        <a:t>Equation</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Target</a:t>
                      </a:r>
                      <a:endParaRPr/>
                    </a:p>
                  </a:txBody>
                  <a:tcPr marL="91450" marR="91450" marT="45725" marB="45725">
                    <a:solidFill>
                      <a:srgbClr val="136F64"/>
                    </a:solidFill>
                  </a:tcPr>
                </a:tc>
                <a:tc>
                  <a:txBody>
                    <a:bodyPr/>
                    <a:lstStyle/>
                    <a:p>
                      <a:pPr marL="0" marR="0" lvl="0" indent="0" algn="ctr" rtl="0">
                        <a:lnSpc>
                          <a:spcPct val="100000"/>
                        </a:lnSpc>
                        <a:spcBef>
                          <a:spcPts val="0"/>
                        </a:spcBef>
                        <a:spcAft>
                          <a:spcPts val="0"/>
                        </a:spcAft>
                        <a:buNone/>
                      </a:pPr>
                      <a:r>
                        <a:rPr lang="en-US" sz="1400" u="none" strike="noStrike" cap="none"/>
                        <a:t>Frequency of measuring</a:t>
                      </a:r>
                      <a:endParaRPr/>
                    </a:p>
                  </a:txBody>
                  <a:tcPr marL="91450" marR="91450" marT="45725" marB="45725">
                    <a:solidFill>
                      <a:srgbClr val="136F64"/>
                    </a:solidFill>
                  </a:tcPr>
                </a:tc>
                <a:extLst>
                  <a:ext uri="{0D108BD9-81ED-4DB2-BD59-A6C34878D82A}">
                    <a16:rowId xmlns:a16="http://schemas.microsoft.com/office/drawing/2014/main" val="10000"/>
                  </a:ext>
                </a:extLst>
              </a:tr>
              <a:tr h="556400">
                <a:tc>
                  <a:txBody>
                    <a:bodyPr/>
                    <a:lstStyle/>
                    <a:p>
                      <a:pPr marL="0" marR="0" lvl="0" indent="0" algn="ctr" rtl="0">
                        <a:lnSpc>
                          <a:spcPct val="100000"/>
                        </a:lnSpc>
                        <a:spcBef>
                          <a:spcPts val="0"/>
                        </a:spcBef>
                        <a:spcAft>
                          <a:spcPts val="0"/>
                        </a:spcAft>
                        <a:buNone/>
                      </a:pPr>
                      <a:r>
                        <a:rPr lang="en-US" strike="noStrike" cap="none">
                          <a:solidFill>
                            <a:srgbClr val="FFFFFF"/>
                          </a:solidFill>
                        </a:rPr>
                        <a:t>Platform rating from subscribers</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strike="noStrike" cap="none">
                          <a:solidFill>
                            <a:srgbClr val="FFFFFF"/>
                          </a:solidFill>
                        </a:rPr>
                        <a:t>Average Rate from 1:5 for each course </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trike="noStrike" cap="none">
                          <a:solidFill>
                            <a:srgbClr val="FFFFFF"/>
                          </a:solidFill>
                        </a:rPr>
                        <a:t>&gt; 4.5</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strike="noStrike" cap="none">
                          <a:solidFill>
                            <a:srgbClr val="FFFFFF"/>
                          </a:solidFill>
                        </a:rPr>
                        <a:t>Monthly </a:t>
                      </a:r>
                      <a:endParaRPr>
                        <a:solidFill>
                          <a:srgbClr val="FFFFFF"/>
                        </a:solidFill>
                      </a:endParaRPr>
                    </a:p>
                    <a:p>
                      <a:pPr marL="0" marR="0" lvl="0" indent="0" algn="ctr" rtl="0">
                        <a:lnSpc>
                          <a:spcPct val="100000"/>
                        </a:lnSpc>
                        <a:spcBef>
                          <a:spcPts val="0"/>
                        </a:spcBef>
                        <a:spcAft>
                          <a:spcPts val="0"/>
                        </a:spcAft>
                        <a:buNone/>
                      </a:pPr>
                      <a:endParaRPr strike="noStrike" cap="none">
                        <a:solidFill>
                          <a:srgbClr val="FFFFFF"/>
                        </a:solidFill>
                      </a:endParaRPr>
                    </a:p>
                    <a:p>
                      <a:pPr marL="0" marR="0" lvl="0" indent="0" algn="ctr" rtl="0">
                        <a:lnSpc>
                          <a:spcPct val="100000"/>
                        </a:lnSpc>
                        <a:spcBef>
                          <a:spcPts val="0"/>
                        </a:spcBef>
                        <a:spcAft>
                          <a:spcPts val="0"/>
                        </a:spcAft>
                        <a:buNone/>
                      </a:pPr>
                      <a:r>
                        <a:rPr lang="en-US" strike="noStrike" cap="none">
                          <a:solidFill>
                            <a:srgbClr val="FFFFFF"/>
                          </a:solidFill>
                        </a:rPr>
                        <a:t>Annual</a:t>
                      </a:r>
                      <a:endParaRPr>
                        <a:solidFill>
                          <a:srgbClr val="FFFFFF"/>
                        </a:solidFill>
                      </a:endParaRPr>
                    </a:p>
                  </a:txBody>
                  <a:tcPr marL="91450" marR="91450" marT="45725" marB="45725">
                    <a:solidFill>
                      <a:srgbClr val="22A9A2"/>
                    </a:solidFill>
                  </a:tcPr>
                </a:tc>
                <a:extLst>
                  <a:ext uri="{0D108BD9-81ED-4DB2-BD59-A6C34878D82A}">
                    <a16:rowId xmlns:a16="http://schemas.microsoft.com/office/drawing/2014/main" val="10001"/>
                  </a:ext>
                </a:extLst>
              </a:tr>
              <a:tr h="452725">
                <a:tc>
                  <a:txBody>
                    <a:bodyPr/>
                    <a:lstStyle/>
                    <a:p>
                      <a:pPr marL="0" marR="0" lvl="0" indent="0" algn="ctr" rtl="0">
                        <a:lnSpc>
                          <a:spcPct val="100000"/>
                        </a:lnSpc>
                        <a:spcBef>
                          <a:spcPts val="0"/>
                        </a:spcBef>
                        <a:spcAft>
                          <a:spcPts val="0"/>
                        </a:spcAft>
                        <a:buNone/>
                      </a:pPr>
                      <a:r>
                        <a:rPr lang="en-US" strike="noStrike" cap="none">
                          <a:solidFill>
                            <a:srgbClr val="FFFFFF"/>
                          </a:solidFill>
                        </a:rPr>
                        <a:t>% </a:t>
                      </a:r>
                      <a:r>
                        <a:rPr lang="en-US">
                          <a:solidFill>
                            <a:srgbClr val="FFFFFF"/>
                          </a:solidFill>
                        </a:rPr>
                        <a:t>T</a:t>
                      </a:r>
                      <a:r>
                        <a:rPr lang="en-US" strike="noStrike" cap="none">
                          <a:solidFill>
                            <a:srgbClr val="FFFFFF"/>
                          </a:solidFill>
                        </a:rPr>
                        <a:t>echnical reported problem solving </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strike="noStrike" cap="none">
                          <a:solidFill>
                            <a:srgbClr val="FFFFFF"/>
                          </a:solidFill>
                        </a:rPr>
                        <a:t>Number of solved reported technical problems/ total no of subscribers’ reported technical problems *100</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strike="noStrike" cap="none">
                          <a:solidFill>
                            <a:srgbClr val="FFFFFF"/>
                          </a:solidFill>
                        </a:rPr>
                        <a:t>&gt; 90%</a:t>
                      </a:r>
                      <a:endParaRPr>
                        <a:solidFill>
                          <a:srgbClr val="FFFFFF"/>
                        </a:solidFill>
                      </a:endParaRPr>
                    </a:p>
                  </a:txBody>
                  <a:tcPr marL="91450" marR="91450" marT="45725" marB="45725">
                    <a:solidFill>
                      <a:srgbClr val="22A9A2"/>
                    </a:solidFill>
                  </a:tcPr>
                </a:tc>
                <a:tc>
                  <a:txBody>
                    <a:bodyPr/>
                    <a:lstStyle/>
                    <a:p>
                      <a:pPr marL="0" marR="0" lvl="0" indent="0" algn="ctr" rtl="0">
                        <a:lnSpc>
                          <a:spcPct val="100000"/>
                        </a:lnSpc>
                        <a:spcBef>
                          <a:spcPts val="0"/>
                        </a:spcBef>
                        <a:spcAft>
                          <a:spcPts val="0"/>
                        </a:spcAft>
                        <a:buNone/>
                      </a:pPr>
                      <a:r>
                        <a:rPr lang="en-US" strike="noStrike" cap="none">
                          <a:solidFill>
                            <a:srgbClr val="FFFFFF"/>
                          </a:solidFill>
                        </a:rPr>
                        <a:t>Monthly</a:t>
                      </a:r>
                      <a:endParaRPr>
                        <a:solidFill>
                          <a:srgbClr val="FFFFFF"/>
                        </a:solidFill>
                      </a:endParaRPr>
                    </a:p>
                  </a:txBody>
                  <a:tcPr marL="91450" marR="91450" marT="45725" marB="45725">
                    <a:solidFill>
                      <a:srgbClr val="22A9A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g30b73073c3b_3_41"/>
          <p:cNvSpPr txBox="1">
            <a:spLocks noGrp="1"/>
          </p:cNvSpPr>
          <p:nvPr>
            <p:ph type="subTitle" idx="1"/>
          </p:nvPr>
        </p:nvSpPr>
        <p:spPr>
          <a:xfrm>
            <a:off x="0" y="878100"/>
            <a:ext cx="5051700" cy="3752400"/>
          </a:xfrm>
          <a:prstGeom prst="rect">
            <a:avLst/>
          </a:prstGeom>
        </p:spPr>
        <p:txBody>
          <a:bodyPr spcFirstLastPara="1" wrap="square" lIns="91425" tIns="91425" rIns="91425" bIns="91425" anchor="t" anchorCtr="0">
            <a:noAutofit/>
          </a:bodyPr>
          <a:lstStyle/>
          <a:p>
            <a:pPr marL="457200" lvl="0" indent="-336550" algn="l" rtl="0">
              <a:lnSpc>
                <a:spcPct val="200000"/>
              </a:lnSpc>
              <a:spcBef>
                <a:spcPts val="0"/>
              </a:spcBef>
              <a:spcAft>
                <a:spcPts val="0"/>
              </a:spcAft>
              <a:buSzPts val="1700"/>
              <a:buFont typeface="Alata"/>
              <a:buChar char="●"/>
            </a:pPr>
            <a:r>
              <a:rPr lang="en-US" sz="1700" dirty="0">
                <a:latin typeface="Alata"/>
                <a:ea typeface="Alata"/>
                <a:cs typeface="Alata"/>
                <a:sym typeface="Alata"/>
              </a:rPr>
              <a:t>Growing number of total platform subscribers</a:t>
            </a:r>
            <a:endParaRPr sz="1700" dirty="0">
              <a:latin typeface="Alata"/>
              <a:ea typeface="Alata"/>
              <a:cs typeface="Alata"/>
              <a:sym typeface="Alata"/>
            </a:endParaRPr>
          </a:p>
          <a:p>
            <a:pPr marL="457200" lvl="0" indent="-336550" algn="l" rtl="0">
              <a:lnSpc>
                <a:spcPct val="200000"/>
              </a:lnSpc>
              <a:spcBef>
                <a:spcPts val="0"/>
              </a:spcBef>
              <a:spcAft>
                <a:spcPts val="0"/>
              </a:spcAft>
              <a:buSzPts val="1700"/>
              <a:buFont typeface="Alata"/>
              <a:buChar char="●"/>
            </a:pPr>
            <a:r>
              <a:rPr lang="en-US" sz="1700" dirty="0">
                <a:latin typeface="Alata"/>
                <a:ea typeface="Alata"/>
                <a:cs typeface="Alata"/>
                <a:sym typeface="Alata"/>
              </a:rPr>
              <a:t>Successful Facebook Ads. campaign.</a:t>
            </a:r>
            <a:endParaRPr sz="1700" dirty="0">
              <a:latin typeface="Alata"/>
              <a:ea typeface="Alata"/>
              <a:cs typeface="Alata"/>
              <a:sym typeface="Alata"/>
            </a:endParaRPr>
          </a:p>
          <a:p>
            <a:pPr marL="457200" lvl="0" indent="-330200" algn="l" rtl="0">
              <a:lnSpc>
                <a:spcPct val="200000"/>
              </a:lnSpc>
              <a:spcBef>
                <a:spcPts val="0"/>
              </a:spcBef>
              <a:spcAft>
                <a:spcPts val="0"/>
              </a:spcAft>
              <a:buSzPts val="1600"/>
              <a:buFont typeface="Alata"/>
              <a:buChar char="●"/>
            </a:pPr>
            <a:r>
              <a:rPr lang="en-US" sz="1600" dirty="0" err="1">
                <a:latin typeface="Alata"/>
                <a:ea typeface="Alata"/>
                <a:cs typeface="Alata"/>
                <a:sym typeface="Alata"/>
              </a:rPr>
              <a:t>instagram</a:t>
            </a:r>
            <a:r>
              <a:rPr lang="en-US" sz="1600" dirty="0">
                <a:latin typeface="Alata"/>
                <a:ea typeface="Alata"/>
                <a:cs typeface="Alata"/>
                <a:sym typeface="Alata"/>
              </a:rPr>
              <a:t> posts reach needs further improvement.</a:t>
            </a:r>
            <a:endParaRPr sz="1600" dirty="0">
              <a:latin typeface="Alata"/>
              <a:ea typeface="Alata"/>
              <a:cs typeface="Alata"/>
              <a:sym typeface="Alata"/>
            </a:endParaRPr>
          </a:p>
          <a:p>
            <a:pPr marL="457200" lvl="0" indent="-336550" algn="l" rtl="0">
              <a:lnSpc>
                <a:spcPct val="200000"/>
              </a:lnSpc>
              <a:spcBef>
                <a:spcPts val="0"/>
              </a:spcBef>
              <a:spcAft>
                <a:spcPts val="0"/>
              </a:spcAft>
              <a:buSzPts val="1700"/>
              <a:buFont typeface="Alata"/>
              <a:buChar char="●"/>
            </a:pPr>
            <a:r>
              <a:rPr lang="en-US" sz="1700" dirty="0">
                <a:latin typeface="Alata"/>
                <a:ea typeface="Alata"/>
                <a:cs typeface="Alata"/>
                <a:sym typeface="Alata"/>
              </a:rPr>
              <a:t>High number of inactive accounts on platform.</a:t>
            </a:r>
            <a:endParaRPr sz="1700" dirty="0">
              <a:latin typeface="Alata"/>
              <a:ea typeface="Alata"/>
              <a:cs typeface="Alata"/>
              <a:sym typeface="Alata"/>
            </a:endParaRPr>
          </a:p>
          <a:p>
            <a:pPr marL="457200" lvl="0" indent="-336550" algn="l" rtl="0">
              <a:lnSpc>
                <a:spcPct val="200000"/>
              </a:lnSpc>
              <a:spcBef>
                <a:spcPts val="0"/>
              </a:spcBef>
              <a:spcAft>
                <a:spcPts val="0"/>
              </a:spcAft>
              <a:buSzPts val="1700"/>
              <a:buFont typeface="Alata"/>
              <a:buChar char="●"/>
            </a:pPr>
            <a:r>
              <a:rPr lang="en-US" sz="1700" dirty="0">
                <a:latin typeface="Alata"/>
                <a:ea typeface="Alata"/>
                <a:cs typeface="Alata"/>
                <a:sym typeface="Alata"/>
              </a:rPr>
              <a:t>poor LinkedIn posts reach.</a:t>
            </a:r>
            <a:endParaRPr sz="1600" dirty="0">
              <a:latin typeface="Alata"/>
              <a:ea typeface="Alata"/>
              <a:cs typeface="Alata"/>
              <a:sym typeface="Alata"/>
            </a:endParaRPr>
          </a:p>
        </p:txBody>
      </p:sp>
      <p:sp>
        <p:nvSpPr>
          <p:cNvPr id="1056" name="Google Shape;1056;g30b73073c3b_3_41"/>
          <p:cNvSpPr txBox="1">
            <a:spLocks noGrp="1"/>
          </p:cNvSpPr>
          <p:nvPr>
            <p:ph type="title"/>
          </p:nvPr>
        </p:nvSpPr>
        <p:spPr>
          <a:xfrm>
            <a:off x="535880" y="410100"/>
            <a:ext cx="7715400" cy="4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KPIs Analysis</a:t>
            </a:r>
            <a:endParaRPr dirty="0"/>
          </a:p>
        </p:txBody>
      </p:sp>
      <p:pic>
        <p:nvPicPr>
          <p:cNvPr id="1057" name="Google Shape;1057;g30b73073c3b_3_41"/>
          <p:cNvPicPr preferRelativeResize="0"/>
          <p:nvPr/>
        </p:nvPicPr>
        <p:blipFill rotWithShape="1">
          <a:blip r:embed="rId3">
            <a:alphaModFix/>
          </a:blip>
          <a:srcRect l="5321" t="6179" r="6711" b="7635"/>
          <a:stretch/>
        </p:blipFill>
        <p:spPr>
          <a:xfrm>
            <a:off x="4839827" y="1531301"/>
            <a:ext cx="4185600" cy="3612199"/>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g30b73073c3b_3_33"/>
          <p:cNvSpPr txBox="1">
            <a:spLocks noGrp="1"/>
          </p:cNvSpPr>
          <p:nvPr>
            <p:ph type="subTitle" idx="1"/>
          </p:nvPr>
        </p:nvSpPr>
        <p:spPr>
          <a:xfrm>
            <a:off x="252450" y="727200"/>
            <a:ext cx="5770200" cy="4416300"/>
          </a:xfrm>
          <a:prstGeom prst="rect">
            <a:avLst/>
          </a:prstGeom>
        </p:spPr>
        <p:txBody>
          <a:bodyPr spcFirstLastPara="1" wrap="square" lIns="91425" tIns="91425" rIns="91425" bIns="91425" anchor="t" anchorCtr="0">
            <a:noAutofit/>
          </a:bodyPr>
          <a:lstStyle/>
          <a:p>
            <a:pPr marL="457200" lvl="0" indent="-336550" algn="l" rtl="0">
              <a:lnSpc>
                <a:spcPct val="200000"/>
              </a:lnSpc>
              <a:spcBef>
                <a:spcPts val="0"/>
              </a:spcBef>
              <a:spcAft>
                <a:spcPts val="0"/>
              </a:spcAft>
              <a:buClr>
                <a:srgbClr val="000000"/>
              </a:buClr>
              <a:buSzPts val="1700"/>
              <a:buFont typeface="Arial"/>
              <a:buChar char="●"/>
            </a:pPr>
            <a:r>
              <a:rPr lang="en-US" sz="1600">
                <a:solidFill>
                  <a:srgbClr val="391463"/>
                </a:solidFill>
              </a:rPr>
              <a:t>Optimize course content (interactive elements to the platform, like quizzes, simulations, or case studies) to enhance learning engagement.</a:t>
            </a:r>
            <a:endParaRPr sz="1600">
              <a:solidFill>
                <a:srgbClr val="391463"/>
              </a:solidFill>
            </a:endParaRPr>
          </a:p>
          <a:p>
            <a:pPr marL="457200" lvl="0" indent="-336550" algn="l" rtl="0">
              <a:lnSpc>
                <a:spcPct val="200000"/>
              </a:lnSpc>
              <a:spcBef>
                <a:spcPts val="0"/>
              </a:spcBef>
              <a:spcAft>
                <a:spcPts val="0"/>
              </a:spcAft>
              <a:buClr>
                <a:srgbClr val="000000"/>
              </a:buClr>
              <a:buSzPts val="1700"/>
              <a:buFont typeface="Arial"/>
              <a:buChar char="●"/>
            </a:pPr>
            <a:r>
              <a:rPr lang="en-US" sz="1600">
                <a:solidFill>
                  <a:srgbClr val="391463"/>
                </a:solidFill>
              </a:rPr>
              <a:t>Partnership with healthcare influencers to promote Instagram content to their followers.</a:t>
            </a:r>
            <a:endParaRPr sz="1600">
              <a:solidFill>
                <a:srgbClr val="391463"/>
              </a:solidFill>
            </a:endParaRPr>
          </a:p>
          <a:p>
            <a:pPr marL="457200" lvl="0" indent="-330200" algn="l" rtl="0">
              <a:lnSpc>
                <a:spcPct val="200000"/>
              </a:lnSpc>
              <a:spcBef>
                <a:spcPts val="0"/>
              </a:spcBef>
              <a:spcAft>
                <a:spcPts val="0"/>
              </a:spcAft>
              <a:buClr>
                <a:srgbClr val="391463"/>
              </a:buClr>
              <a:buSzPts val="1600"/>
              <a:buFont typeface="Arial"/>
              <a:buChar char="●"/>
            </a:pPr>
            <a:r>
              <a:rPr lang="en-US" sz="1600">
                <a:solidFill>
                  <a:srgbClr val="391463"/>
                </a:solidFill>
              </a:rPr>
              <a:t>Invest more in LinkedIn content.</a:t>
            </a:r>
            <a:endParaRPr sz="1600">
              <a:solidFill>
                <a:srgbClr val="391463"/>
              </a:solidFill>
            </a:endParaRPr>
          </a:p>
          <a:p>
            <a:pPr marL="457200" lvl="0" indent="-330200" algn="l" rtl="0">
              <a:lnSpc>
                <a:spcPct val="200000"/>
              </a:lnSpc>
              <a:spcBef>
                <a:spcPts val="0"/>
              </a:spcBef>
              <a:spcAft>
                <a:spcPts val="0"/>
              </a:spcAft>
              <a:buClr>
                <a:srgbClr val="391463"/>
              </a:buClr>
              <a:buSzPts val="1600"/>
              <a:buFont typeface="Arial"/>
              <a:buChar char="●"/>
            </a:pPr>
            <a:r>
              <a:rPr lang="en-US" sz="1600">
                <a:solidFill>
                  <a:srgbClr val="391463"/>
                </a:solidFill>
              </a:rPr>
              <a:t>Use the same audience group for the next campaign on Facebook ads.</a:t>
            </a:r>
            <a:endParaRPr sz="1300">
              <a:solidFill>
                <a:srgbClr val="391463"/>
              </a:solidFill>
            </a:endParaRPr>
          </a:p>
          <a:p>
            <a:pPr marL="0" lvl="0" indent="0" algn="l" rtl="0">
              <a:spcBef>
                <a:spcPts val="0"/>
              </a:spcBef>
              <a:spcAft>
                <a:spcPts val="0"/>
              </a:spcAft>
              <a:buNone/>
            </a:pPr>
            <a:endParaRPr/>
          </a:p>
        </p:txBody>
      </p:sp>
      <p:sp>
        <p:nvSpPr>
          <p:cNvPr id="1063" name="Google Shape;1063;g30b73073c3b_3_33"/>
          <p:cNvSpPr txBox="1">
            <a:spLocks noGrp="1"/>
          </p:cNvSpPr>
          <p:nvPr>
            <p:ph type="title"/>
          </p:nvPr>
        </p:nvSpPr>
        <p:spPr>
          <a:xfrm>
            <a:off x="252450" y="314900"/>
            <a:ext cx="7715400" cy="4680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US" sz="1500" b="1">
                <a:solidFill>
                  <a:srgbClr val="391463"/>
                </a:solidFill>
                <a:latin typeface="Montserrat"/>
                <a:ea typeface="Montserrat"/>
                <a:cs typeface="Montserrat"/>
                <a:sym typeface="Montserrat"/>
              </a:rPr>
              <a:t>Recommendations</a:t>
            </a:r>
            <a:endParaRPr sz="1500" b="1">
              <a:solidFill>
                <a:srgbClr val="391463"/>
              </a:solidFill>
              <a:latin typeface="Montserrat"/>
              <a:ea typeface="Montserrat"/>
              <a:cs typeface="Montserrat"/>
              <a:sym typeface="Montserrat"/>
            </a:endParaRPr>
          </a:p>
          <a:p>
            <a:pPr marL="0" lvl="0" indent="0" algn="l" rtl="0">
              <a:spcBef>
                <a:spcPts val="0"/>
              </a:spcBef>
              <a:spcAft>
                <a:spcPts val="0"/>
              </a:spcAft>
              <a:buNone/>
            </a:pPr>
            <a:endParaRPr/>
          </a:p>
        </p:txBody>
      </p:sp>
      <p:pic>
        <p:nvPicPr>
          <p:cNvPr id="1064" name="Google Shape;1064;g30b73073c3b_3_33"/>
          <p:cNvPicPr preferRelativeResize="0"/>
          <p:nvPr/>
        </p:nvPicPr>
        <p:blipFill>
          <a:blip r:embed="rId3">
            <a:alphaModFix/>
          </a:blip>
          <a:stretch>
            <a:fillRect/>
          </a:stretch>
        </p:blipFill>
        <p:spPr>
          <a:xfrm>
            <a:off x="5497750" y="1313550"/>
            <a:ext cx="3764325" cy="376432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grpSp>
        <p:nvGrpSpPr>
          <p:cNvPr id="1069" name="Google Shape;1069;p24"/>
          <p:cNvGrpSpPr/>
          <p:nvPr/>
        </p:nvGrpSpPr>
        <p:grpSpPr>
          <a:xfrm>
            <a:off x="1290805" y="257706"/>
            <a:ext cx="6557746" cy="4867813"/>
            <a:chOff x="3467650" y="1777750"/>
            <a:chExt cx="2872425" cy="2132200"/>
          </a:xfrm>
        </p:grpSpPr>
        <p:sp>
          <p:nvSpPr>
            <p:cNvPr id="1070" name="Google Shape;1070;p24"/>
            <p:cNvSpPr/>
            <p:nvPr/>
          </p:nvSpPr>
          <p:spPr>
            <a:xfrm>
              <a:off x="3467650" y="1777750"/>
              <a:ext cx="2872425" cy="2109400"/>
            </a:xfrm>
            <a:custGeom>
              <a:avLst/>
              <a:gdLst/>
              <a:ahLst/>
              <a:cxnLst/>
              <a:rect l="l" t="t" r="r" b="b"/>
              <a:pathLst>
                <a:path w="114897" h="84376" extrusionOk="0">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1" name="Google Shape;1071;p24"/>
            <p:cNvSpPr/>
            <p:nvPr/>
          </p:nvSpPr>
          <p:spPr>
            <a:xfrm>
              <a:off x="4416750" y="3824050"/>
              <a:ext cx="943825" cy="44100"/>
            </a:xfrm>
            <a:custGeom>
              <a:avLst/>
              <a:gdLst/>
              <a:ahLst/>
              <a:cxnLst/>
              <a:rect l="l" t="t" r="r" b="b"/>
              <a:pathLst>
                <a:path w="37753" h="1764" extrusionOk="0">
                  <a:moveTo>
                    <a:pt x="1" y="1"/>
                  </a:moveTo>
                  <a:lnTo>
                    <a:pt x="1" y="1764"/>
                  </a:lnTo>
                  <a:lnTo>
                    <a:pt x="37752" y="1764"/>
                  </a:lnTo>
                  <a:lnTo>
                    <a:pt x="377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2" name="Google Shape;1072;p24"/>
            <p:cNvSpPr/>
            <p:nvPr/>
          </p:nvSpPr>
          <p:spPr>
            <a:xfrm>
              <a:off x="3742725" y="2099100"/>
              <a:ext cx="2306300" cy="1291075"/>
            </a:xfrm>
            <a:custGeom>
              <a:avLst/>
              <a:gdLst/>
              <a:ahLst/>
              <a:cxnLst/>
              <a:rect l="l" t="t" r="r" b="b"/>
              <a:pathLst>
                <a:path w="92252" h="51643" extrusionOk="0">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24"/>
            <p:cNvSpPr/>
            <p:nvPr/>
          </p:nvSpPr>
          <p:spPr>
            <a:xfrm>
              <a:off x="3742725" y="3390150"/>
              <a:ext cx="2306300" cy="221150"/>
            </a:xfrm>
            <a:custGeom>
              <a:avLst/>
              <a:gdLst/>
              <a:ahLst/>
              <a:cxnLst/>
              <a:rect l="l" t="t" r="r" b="b"/>
              <a:pathLst>
                <a:path w="92252" h="8846" extrusionOk="0">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24"/>
            <p:cNvSpPr/>
            <p:nvPr/>
          </p:nvSpPr>
          <p:spPr>
            <a:xfrm>
              <a:off x="3821000" y="2173575"/>
              <a:ext cx="2135325" cy="1136825"/>
            </a:xfrm>
            <a:custGeom>
              <a:avLst/>
              <a:gdLst/>
              <a:ahLst/>
              <a:cxnLst/>
              <a:rect l="l" t="t" r="r" b="b"/>
              <a:pathLst>
                <a:path w="85413" h="45473" extrusionOk="0">
                  <a:moveTo>
                    <a:pt x="1" y="0"/>
                  </a:moveTo>
                  <a:lnTo>
                    <a:pt x="1" y="45472"/>
                  </a:lnTo>
                  <a:lnTo>
                    <a:pt x="85413" y="45472"/>
                  </a:lnTo>
                  <a:lnTo>
                    <a:pt x="8541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24"/>
            <p:cNvSpPr/>
            <p:nvPr/>
          </p:nvSpPr>
          <p:spPr>
            <a:xfrm>
              <a:off x="4685000" y="3473750"/>
              <a:ext cx="426325" cy="53975"/>
            </a:xfrm>
            <a:custGeom>
              <a:avLst/>
              <a:gdLst/>
              <a:ahLst/>
              <a:cxnLst/>
              <a:rect l="l" t="t" r="r" b="b"/>
              <a:pathLst>
                <a:path w="17053" h="2159" extrusionOk="0">
                  <a:moveTo>
                    <a:pt x="1" y="0"/>
                  </a:moveTo>
                  <a:lnTo>
                    <a:pt x="1" y="2158"/>
                  </a:lnTo>
                  <a:lnTo>
                    <a:pt x="17053" y="2158"/>
                  </a:lnTo>
                  <a:lnTo>
                    <a:pt x="1705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24"/>
            <p:cNvSpPr/>
            <p:nvPr/>
          </p:nvSpPr>
          <p:spPr>
            <a:xfrm>
              <a:off x="4609775" y="3611275"/>
              <a:ext cx="572975" cy="212800"/>
            </a:xfrm>
            <a:custGeom>
              <a:avLst/>
              <a:gdLst/>
              <a:ahLst/>
              <a:cxnLst/>
              <a:rect l="l" t="t" r="r" b="b"/>
              <a:pathLst>
                <a:path w="22919" h="8512" extrusionOk="0">
                  <a:moveTo>
                    <a:pt x="1216" y="1"/>
                  </a:moveTo>
                  <a:lnTo>
                    <a:pt x="0" y="8512"/>
                  </a:lnTo>
                  <a:lnTo>
                    <a:pt x="22919" y="8512"/>
                  </a:lnTo>
                  <a:lnTo>
                    <a:pt x="2170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24"/>
            <p:cNvSpPr/>
            <p:nvPr/>
          </p:nvSpPr>
          <p:spPr>
            <a:xfrm>
              <a:off x="4636375" y="3611275"/>
              <a:ext cx="519025" cy="23600"/>
            </a:xfrm>
            <a:custGeom>
              <a:avLst/>
              <a:gdLst/>
              <a:ahLst/>
              <a:cxnLst/>
              <a:rect l="l" t="t" r="r" b="b"/>
              <a:pathLst>
                <a:path w="20761" h="944" extrusionOk="0">
                  <a:moveTo>
                    <a:pt x="152" y="1"/>
                  </a:moveTo>
                  <a:lnTo>
                    <a:pt x="0" y="943"/>
                  </a:lnTo>
                  <a:lnTo>
                    <a:pt x="20761" y="943"/>
                  </a:lnTo>
                  <a:lnTo>
                    <a:pt x="2063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p24"/>
            <p:cNvSpPr/>
            <p:nvPr/>
          </p:nvSpPr>
          <p:spPr>
            <a:xfrm>
              <a:off x="3662200" y="3868125"/>
              <a:ext cx="2476500" cy="41825"/>
            </a:xfrm>
            <a:custGeom>
              <a:avLst/>
              <a:gdLst/>
              <a:ahLst/>
              <a:cxnLst/>
              <a:rect l="l" t="t" r="r" b="b"/>
              <a:pathLst>
                <a:path w="99060" h="1673" extrusionOk="0">
                  <a:moveTo>
                    <a:pt x="0" y="1"/>
                  </a:moveTo>
                  <a:lnTo>
                    <a:pt x="0" y="1672"/>
                  </a:lnTo>
                  <a:lnTo>
                    <a:pt x="99060" y="1672"/>
                  </a:lnTo>
                  <a:lnTo>
                    <a:pt x="9906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79" name="Google Shape;1079;p24"/>
          <p:cNvSpPr txBox="1">
            <a:spLocks noGrp="1"/>
          </p:cNvSpPr>
          <p:nvPr>
            <p:ph type="ctrTitle"/>
          </p:nvPr>
        </p:nvSpPr>
        <p:spPr>
          <a:xfrm>
            <a:off x="2555625" y="1451960"/>
            <a:ext cx="3946200" cy="1996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US" b="1">
                <a:solidFill>
                  <a:srgbClr val="391463"/>
                </a:solidFill>
              </a:rPr>
              <a:t>Thank </a:t>
            </a:r>
            <a:br>
              <a:rPr lang="en-US" b="1">
                <a:solidFill>
                  <a:srgbClr val="391463"/>
                </a:solidFill>
              </a:rPr>
            </a:br>
            <a:r>
              <a:rPr lang="en-US" b="1">
                <a:solidFill>
                  <a:srgbClr val="391463"/>
                </a:solidFill>
              </a:rPr>
              <a:t>YOU</a:t>
            </a:r>
            <a:endParaRPr b="1">
              <a:solidFill>
                <a:srgbClr val="391463"/>
              </a:solidFill>
            </a:endParaRPr>
          </a:p>
        </p:txBody>
      </p:sp>
      <p:sp>
        <p:nvSpPr>
          <p:cNvPr id="1080" name="Google Shape;1080;p24"/>
          <p:cNvSpPr/>
          <p:nvPr/>
        </p:nvSpPr>
        <p:spPr>
          <a:xfrm>
            <a:off x="6810899" y="196978"/>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24"/>
          <p:cNvSpPr/>
          <p:nvPr/>
        </p:nvSpPr>
        <p:spPr>
          <a:xfrm>
            <a:off x="5127030" y="282378"/>
            <a:ext cx="415320" cy="411102"/>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24"/>
          <p:cNvSpPr/>
          <p:nvPr/>
        </p:nvSpPr>
        <p:spPr>
          <a:xfrm>
            <a:off x="776361" y="20202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24"/>
          <p:cNvSpPr/>
          <p:nvPr/>
        </p:nvSpPr>
        <p:spPr>
          <a:xfrm>
            <a:off x="7766638" y="22476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24"/>
          <p:cNvSpPr/>
          <p:nvPr/>
        </p:nvSpPr>
        <p:spPr>
          <a:xfrm rot="2700000">
            <a:off x="1039561" y="25527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85" name="Google Shape;1085;p24"/>
          <p:cNvGrpSpPr/>
          <p:nvPr/>
        </p:nvGrpSpPr>
        <p:grpSpPr>
          <a:xfrm>
            <a:off x="481020" y="282383"/>
            <a:ext cx="2617353" cy="4079699"/>
            <a:chOff x="4797370" y="3163620"/>
            <a:chExt cx="2617353" cy="4079699"/>
          </a:xfrm>
        </p:grpSpPr>
        <p:sp>
          <p:nvSpPr>
            <p:cNvPr id="1086" name="Google Shape;1086;p24"/>
            <p:cNvSpPr/>
            <p:nvPr/>
          </p:nvSpPr>
          <p:spPr>
            <a:xfrm rot="2700000">
              <a:off x="4829454" y="70564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24"/>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88" name="Google Shape;1088;p24"/>
          <p:cNvGrpSpPr/>
          <p:nvPr/>
        </p:nvGrpSpPr>
        <p:grpSpPr>
          <a:xfrm>
            <a:off x="6543095" y="2571743"/>
            <a:ext cx="2253808" cy="2327292"/>
            <a:chOff x="4476700" y="2501650"/>
            <a:chExt cx="1000625" cy="1033250"/>
          </a:xfrm>
        </p:grpSpPr>
        <p:sp>
          <p:nvSpPr>
            <p:cNvPr id="1089" name="Google Shape;1089;p24"/>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24"/>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24"/>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24"/>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p24"/>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4" name="Google Shape;1094;p24"/>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5" name="Google Shape;1095;p24"/>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24"/>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97" name="Google Shape;1097;p24"/>
          <p:cNvGrpSpPr/>
          <p:nvPr/>
        </p:nvGrpSpPr>
        <p:grpSpPr>
          <a:xfrm rot="-2700149">
            <a:off x="970256" y="492697"/>
            <a:ext cx="1506117" cy="1616839"/>
            <a:chOff x="6147400" y="1188050"/>
            <a:chExt cx="923625" cy="991525"/>
          </a:xfrm>
        </p:grpSpPr>
        <p:sp>
          <p:nvSpPr>
            <p:cNvPr id="1098" name="Google Shape;1098;p24"/>
            <p:cNvSpPr/>
            <p:nvPr/>
          </p:nvSpPr>
          <p:spPr>
            <a:xfrm>
              <a:off x="6359325" y="1188050"/>
              <a:ext cx="544750" cy="168550"/>
            </a:xfrm>
            <a:custGeom>
              <a:avLst/>
              <a:gdLst/>
              <a:ahLst/>
              <a:cxnLst/>
              <a:rect l="l" t="t" r="r" b="b"/>
              <a:pathLst>
                <a:path w="21790" h="6742" extrusionOk="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9" name="Google Shape;1099;p24"/>
            <p:cNvSpPr/>
            <p:nvPr/>
          </p:nvSpPr>
          <p:spPr>
            <a:xfrm>
              <a:off x="6257000" y="1232325"/>
              <a:ext cx="814025" cy="947250"/>
            </a:xfrm>
            <a:custGeom>
              <a:avLst/>
              <a:gdLst/>
              <a:ahLst/>
              <a:cxnLst/>
              <a:rect l="l" t="t" r="r" b="b"/>
              <a:pathLst>
                <a:path w="32561" h="37890" extrusionOk="0">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p24"/>
            <p:cNvSpPr/>
            <p:nvPr/>
          </p:nvSpPr>
          <p:spPr>
            <a:xfrm>
              <a:off x="6574625" y="1332950"/>
              <a:ext cx="416575" cy="220950"/>
            </a:xfrm>
            <a:custGeom>
              <a:avLst/>
              <a:gdLst/>
              <a:ahLst/>
              <a:cxnLst/>
              <a:rect l="l" t="t" r="r" b="b"/>
              <a:pathLst>
                <a:path w="16663" h="8838" extrusionOk="0">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1" name="Google Shape;1101;p24"/>
            <p:cNvSpPr/>
            <p:nvPr/>
          </p:nvSpPr>
          <p:spPr>
            <a:xfrm>
              <a:off x="6525150" y="1408275"/>
              <a:ext cx="427825" cy="225450"/>
            </a:xfrm>
            <a:custGeom>
              <a:avLst/>
              <a:gdLst/>
              <a:ahLst/>
              <a:cxnLst/>
              <a:rect l="l" t="t" r="r" b="b"/>
              <a:pathLst>
                <a:path w="17113" h="9018" extrusionOk="0">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p24"/>
            <p:cNvSpPr/>
            <p:nvPr/>
          </p:nvSpPr>
          <p:spPr>
            <a:xfrm>
              <a:off x="6510525" y="1496550"/>
              <a:ext cx="407025" cy="215875"/>
            </a:xfrm>
            <a:custGeom>
              <a:avLst/>
              <a:gdLst/>
              <a:ahLst/>
              <a:cxnLst/>
              <a:rect l="l" t="t" r="r" b="b"/>
              <a:pathLst>
                <a:path w="16281" h="8635" extrusionOk="0">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24"/>
            <p:cNvSpPr/>
            <p:nvPr/>
          </p:nvSpPr>
          <p:spPr>
            <a:xfrm>
              <a:off x="6461075" y="1571875"/>
              <a:ext cx="414325" cy="219250"/>
            </a:xfrm>
            <a:custGeom>
              <a:avLst/>
              <a:gdLst/>
              <a:ahLst/>
              <a:cxnLst/>
              <a:rect l="l" t="t" r="r" b="b"/>
              <a:pathLst>
                <a:path w="16573" h="8770" extrusionOk="0">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4" name="Google Shape;1104;p24"/>
            <p:cNvSpPr/>
            <p:nvPr/>
          </p:nvSpPr>
          <p:spPr>
            <a:xfrm>
              <a:off x="6430150" y="1645500"/>
              <a:ext cx="417125" cy="220950"/>
            </a:xfrm>
            <a:custGeom>
              <a:avLst/>
              <a:gdLst/>
              <a:ahLst/>
              <a:cxnLst/>
              <a:rect l="l" t="t" r="r" b="b"/>
              <a:pathLst>
                <a:path w="16685" h="8838" extrusionOk="0">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p24"/>
            <p:cNvSpPr/>
            <p:nvPr/>
          </p:nvSpPr>
          <p:spPr>
            <a:xfrm>
              <a:off x="6380675" y="1720825"/>
              <a:ext cx="427825" cy="224900"/>
            </a:xfrm>
            <a:custGeom>
              <a:avLst/>
              <a:gdLst/>
              <a:ahLst/>
              <a:cxnLst/>
              <a:rect l="l" t="t" r="r" b="b"/>
              <a:pathLst>
                <a:path w="17113" h="8996" extrusionOk="0">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6" name="Google Shape;1106;p24"/>
            <p:cNvSpPr/>
            <p:nvPr/>
          </p:nvSpPr>
          <p:spPr>
            <a:xfrm>
              <a:off x="6366075" y="1808525"/>
              <a:ext cx="407575" cy="216450"/>
            </a:xfrm>
            <a:custGeom>
              <a:avLst/>
              <a:gdLst/>
              <a:ahLst/>
              <a:cxnLst/>
              <a:rect l="l" t="t" r="r" b="b"/>
              <a:pathLst>
                <a:path w="16303" h="8658" extrusionOk="0">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7" name="Google Shape;1107;p24"/>
            <p:cNvSpPr/>
            <p:nvPr/>
          </p:nvSpPr>
          <p:spPr>
            <a:xfrm>
              <a:off x="6316600" y="1884425"/>
              <a:ext cx="414325" cy="218700"/>
            </a:xfrm>
            <a:custGeom>
              <a:avLst/>
              <a:gdLst/>
              <a:ahLst/>
              <a:cxnLst/>
              <a:rect l="l" t="t" r="r" b="b"/>
              <a:pathLst>
                <a:path w="16573" h="8748" extrusionOk="0">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24"/>
            <p:cNvSpPr/>
            <p:nvPr/>
          </p:nvSpPr>
          <p:spPr>
            <a:xfrm>
              <a:off x="6613975" y="1263800"/>
              <a:ext cx="39925" cy="21950"/>
            </a:xfrm>
            <a:custGeom>
              <a:avLst/>
              <a:gdLst/>
              <a:ahLst/>
              <a:cxnLst/>
              <a:rect l="l" t="t" r="r" b="b"/>
              <a:pathLst>
                <a:path w="1597" h="878" extrusionOk="0">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24"/>
            <p:cNvSpPr/>
            <p:nvPr/>
          </p:nvSpPr>
          <p:spPr>
            <a:xfrm>
              <a:off x="6563950" y="1259875"/>
              <a:ext cx="32050" cy="27000"/>
            </a:xfrm>
            <a:custGeom>
              <a:avLst/>
              <a:gdLst/>
              <a:ahLst/>
              <a:cxnLst/>
              <a:rect l="l" t="t" r="r" b="b"/>
              <a:pathLst>
                <a:path w="1282" h="1080" extrusionOk="0">
                  <a:moveTo>
                    <a:pt x="1259" y="585"/>
                  </a:moveTo>
                  <a:cubicBezTo>
                    <a:pt x="1057" y="810"/>
                    <a:pt x="675" y="1080"/>
                    <a:pt x="472" y="945"/>
                  </a:cubicBezTo>
                  <a:cubicBezTo>
                    <a:pt x="0" y="608"/>
                    <a:pt x="1282" y="1"/>
                    <a:pt x="1259" y="58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p24"/>
            <p:cNvSpPr/>
            <p:nvPr/>
          </p:nvSpPr>
          <p:spPr>
            <a:xfrm>
              <a:off x="6601050" y="1285725"/>
              <a:ext cx="19125" cy="15775"/>
            </a:xfrm>
            <a:custGeom>
              <a:avLst/>
              <a:gdLst/>
              <a:ahLst/>
              <a:cxnLst/>
              <a:rect l="l" t="t" r="r" b="b"/>
              <a:pathLst>
                <a:path w="765" h="631" extrusionOk="0">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p24"/>
            <p:cNvSpPr/>
            <p:nvPr/>
          </p:nvSpPr>
          <p:spPr>
            <a:xfrm>
              <a:off x="7021525" y="1429650"/>
              <a:ext cx="28125" cy="32050"/>
            </a:xfrm>
            <a:custGeom>
              <a:avLst/>
              <a:gdLst/>
              <a:ahLst/>
              <a:cxnLst/>
              <a:rect l="l" t="t" r="r" b="b"/>
              <a:pathLst>
                <a:path w="1125" h="1282" extrusionOk="0">
                  <a:moveTo>
                    <a:pt x="1125" y="742"/>
                  </a:moveTo>
                  <a:cubicBezTo>
                    <a:pt x="967" y="1282"/>
                    <a:pt x="1" y="607"/>
                    <a:pt x="180" y="315"/>
                  </a:cubicBezTo>
                  <a:cubicBezTo>
                    <a:pt x="338" y="0"/>
                    <a:pt x="1035" y="427"/>
                    <a:pt x="1125" y="74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24"/>
            <p:cNvSpPr/>
            <p:nvPr/>
          </p:nvSpPr>
          <p:spPr>
            <a:xfrm>
              <a:off x="6975425" y="1409975"/>
              <a:ext cx="39375" cy="30925"/>
            </a:xfrm>
            <a:custGeom>
              <a:avLst/>
              <a:gdLst/>
              <a:ahLst/>
              <a:cxnLst/>
              <a:rect l="l" t="t" r="r" b="b"/>
              <a:pathLst>
                <a:path w="1575" h="1237" extrusionOk="0">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24"/>
            <p:cNvSpPr/>
            <p:nvPr/>
          </p:nvSpPr>
          <p:spPr>
            <a:xfrm>
              <a:off x="7035025" y="1461125"/>
              <a:ext cx="17450" cy="23075"/>
            </a:xfrm>
            <a:custGeom>
              <a:avLst/>
              <a:gdLst/>
              <a:ahLst/>
              <a:cxnLst/>
              <a:rect l="l" t="t" r="r" b="b"/>
              <a:pathLst>
                <a:path w="698" h="923" extrusionOk="0">
                  <a:moveTo>
                    <a:pt x="652" y="360"/>
                  </a:moveTo>
                  <a:cubicBezTo>
                    <a:pt x="697" y="630"/>
                    <a:pt x="405" y="922"/>
                    <a:pt x="225" y="765"/>
                  </a:cubicBezTo>
                  <a:cubicBezTo>
                    <a:pt x="0" y="563"/>
                    <a:pt x="405" y="0"/>
                    <a:pt x="652" y="36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24"/>
            <p:cNvSpPr/>
            <p:nvPr/>
          </p:nvSpPr>
          <p:spPr>
            <a:xfrm>
              <a:off x="6977125" y="1562300"/>
              <a:ext cx="73100" cy="107975"/>
            </a:xfrm>
            <a:custGeom>
              <a:avLst/>
              <a:gdLst/>
              <a:ahLst/>
              <a:cxnLst/>
              <a:rect l="l" t="t" r="r" b="b"/>
              <a:pathLst>
                <a:path w="2924" h="4319" extrusionOk="0">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24"/>
            <p:cNvSpPr/>
            <p:nvPr/>
          </p:nvSpPr>
          <p:spPr>
            <a:xfrm>
              <a:off x="6147400" y="1199725"/>
              <a:ext cx="753300" cy="945375"/>
            </a:xfrm>
            <a:custGeom>
              <a:avLst/>
              <a:gdLst/>
              <a:ahLst/>
              <a:cxnLst/>
              <a:rect l="l" t="t" r="r" b="b"/>
              <a:pathLst>
                <a:path w="30132" h="37815" extrusionOk="0">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24"/>
            <p:cNvSpPr/>
            <p:nvPr/>
          </p:nvSpPr>
          <p:spPr>
            <a:xfrm>
              <a:off x="6355950" y="1235150"/>
              <a:ext cx="28125" cy="38800"/>
            </a:xfrm>
            <a:custGeom>
              <a:avLst/>
              <a:gdLst/>
              <a:ahLst/>
              <a:cxnLst/>
              <a:rect l="l" t="t" r="r" b="b"/>
              <a:pathLst>
                <a:path w="1125" h="1552" extrusionOk="0">
                  <a:moveTo>
                    <a:pt x="450" y="1462"/>
                  </a:moveTo>
                  <a:cubicBezTo>
                    <a:pt x="0" y="1552"/>
                    <a:pt x="428" y="0"/>
                    <a:pt x="855" y="292"/>
                  </a:cubicBezTo>
                  <a:cubicBezTo>
                    <a:pt x="1125" y="450"/>
                    <a:pt x="787" y="1372"/>
                    <a:pt x="450" y="146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24"/>
            <p:cNvSpPr/>
            <p:nvPr/>
          </p:nvSpPr>
          <p:spPr>
            <a:xfrm>
              <a:off x="6377875" y="1264375"/>
              <a:ext cx="16875" cy="30375"/>
            </a:xfrm>
            <a:custGeom>
              <a:avLst/>
              <a:gdLst/>
              <a:ahLst/>
              <a:cxnLst/>
              <a:rect l="l" t="t" r="r" b="b"/>
              <a:pathLst>
                <a:path w="675" h="1215" extrusionOk="0">
                  <a:moveTo>
                    <a:pt x="180" y="967"/>
                  </a:moveTo>
                  <a:cubicBezTo>
                    <a:pt x="0" y="877"/>
                    <a:pt x="68" y="450"/>
                    <a:pt x="248" y="315"/>
                  </a:cubicBezTo>
                  <a:cubicBezTo>
                    <a:pt x="675" y="0"/>
                    <a:pt x="630" y="1215"/>
                    <a:pt x="180" y="96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8" name="Google Shape;1118;p24"/>
            <p:cNvSpPr/>
            <p:nvPr/>
          </p:nvSpPr>
          <p:spPr>
            <a:xfrm>
              <a:off x="6348650" y="1279000"/>
              <a:ext cx="21375" cy="28675"/>
            </a:xfrm>
            <a:custGeom>
              <a:avLst/>
              <a:gdLst/>
              <a:ahLst/>
              <a:cxnLst/>
              <a:rect l="l" t="t" r="r" b="b"/>
              <a:pathLst>
                <a:path w="855" h="1147" extrusionOk="0">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9" name="Google Shape;1119;p24"/>
            <p:cNvSpPr/>
            <p:nvPr/>
          </p:nvSpPr>
          <p:spPr>
            <a:xfrm>
              <a:off x="6177750" y="1330150"/>
              <a:ext cx="177100" cy="619500"/>
            </a:xfrm>
            <a:custGeom>
              <a:avLst/>
              <a:gdLst/>
              <a:ahLst/>
              <a:cxnLst/>
              <a:rect l="l" t="t" r="r" b="b"/>
              <a:pathLst>
                <a:path w="7084" h="24780" extrusionOk="0">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0" name="Google Shape;1120;p24"/>
            <p:cNvSpPr/>
            <p:nvPr/>
          </p:nvSpPr>
          <p:spPr>
            <a:xfrm>
              <a:off x="6439150" y="1384675"/>
              <a:ext cx="285600" cy="227125"/>
            </a:xfrm>
            <a:custGeom>
              <a:avLst/>
              <a:gdLst/>
              <a:ahLst/>
              <a:cxnLst/>
              <a:rect l="l" t="t" r="r" b="b"/>
              <a:pathLst>
                <a:path w="11424" h="9085" extrusionOk="0">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1" name="Google Shape;1121;p24"/>
            <p:cNvSpPr/>
            <p:nvPr/>
          </p:nvSpPr>
          <p:spPr>
            <a:xfrm>
              <a:off x="6485800" y="1436950"/>
              <a:ext cx="195100" cy="68050"/>
            </a:xfrm>
            <a:custGeom>
              <a:avLst/>
              <a:gdLst/>
              <a:ahLst/>
              <a:cxnLst/>
              <a:rect l="l" t="t" r="r" b="b"/>
              <a:pathLst>
                <a:path w="7804" h="2722" extrusionOk="0">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24"/>
            <p:cNvSpPr/>
            <p:nvPr/>
          </p:nvSpPr>
          <p:spPr>
            <a:xfrm>
              <a:off x="6475125" y="1484175"/>
              <a:ext cx="190025" cy="65800"/>
            </a:xfrm>
            <a:custGeom>
              <a:avLst/>
              <a:gdLst/>
              <a:ahLst/>
              <a:cxnLst/>
              <a:rect l="l" t="t" r="r" b="b"/>
              <a:pathLst>
                <a:path w="7601" h="2632" extrusionOk="0">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3" name="Google Shape;1123;p24"/>
            <p:cNvSpPr/>
            <p:nvPr/>
          </p:nvSpPr>
          <p:spPr>
            <a:xfrm>
              <a:off x="6774750" y="1337450"/>
              <a:ext cx="48375" cy="28700"/>
            </a:xfrm>
            <a:custGeom>
              <a:avLst/>
              <a:gdLst/>
              <a:ahLst/>
              <a:cxnLst/>
              <a:rect l="l" t="t" r="r" b="b"/>
              <a:pathLst>
                <a:path w="1935" h="1148" extrusionOk="0">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4" name="Google Shape;1124;p24"/>
            <p:cNvSpPr/>
            <p:nvPr/>
          </p:nvSpPr>
          <p:spPr>
            <a:xfrm>
              <a:off x="6812400" y="1368375"/>
              <a:ext cx="21400" cy="23625"/>
            </a:xfrm>
            <a:custGeom>
              <a:avLst/>
              <a:gdLst/>
              <a:ahLst/>
              <a:cxnLst/>
              <a:rect l="l" t="t" r="r" b="b"/>
              <a:pathLst>
                <a:path w="856" h="945" extrusionOk="0">
                  <a:moveTo>
                    <a:pt x="68" y="495"/>
                  </a:moveTo>
                  <a:cubicBezTo>
                    <a:pt x="1" y="0"/>
                    <a:pt x="765" y="113"/>
                    <a:pt x="810" y="428"/>
                  </a:cubicBezTo>
                  <a:cubicBezTo>
                    <a:pt x="855" y="832"/>
                    <a:pt x="113" y="945"/>
                    <a:pt x="68" y="49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24"/>
            <p:cNvSpPr/>
            <p:nvPr/>
          </p:nvSpPr>
          <p:spPr>
            <a:xfrm>
              <a:off x="6836575" y="1343625"/>
              <a:ext cx="30375" cy="22525"/>
            </a:xfrm>
            <a:custGeom>
              <a:avLst/>
              <a:gdLst/>
              <a:ahLst/>
              <a:cxnLst/>
              <a:rect l="l" t="t" r="r" b="b"/>
              <a:pathLst>
                <a:path w="1215" h="901" extrusionOk="0">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26" name="Google Shape;1126;p24"/>
          <p:cNvGrpSpPr/>
          <p:nvPr/>
        </p:nvGrpSpPr>
        <p:grpSpPr>
          <a:xfrm>
            <a:off x="1375065" y="3448760"/>
            <a:ext cx="1241194" cy="1226547"/>
            <a:chOff x="3175325" y="1317225"/>
            <a:chExt cx="906775" cy="896075"/>
          </a:xfrm>
        </p:grpSpPr>
        <p:sp>
          <p:nvSpPr>
            <p:cNvPr id="1127" name="Google Shape;1127;p24"/>
            <p:cNvSpPr/>
            <p:nvPr/>
          </p:nvSpPr>
          <p:spPr>
            <a:xfrm>
              <a:off x="3175325" y="1317225"/>
              <a:ext cx="906775" cy="442975"/>
            </a:xfrm>
            <a:custGeom>
              <a:avLst/>
              <a:gdLst/>
              <a:ahLst/>
              <a:cxnLst/>
              <a:rect l="l" t="t" r="r" b="b"/>
              <a:pathLst>
                <a:path w="36271" h="17719" extrusionOk="0">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24"/>
            <p:cNvSpPr/>
            <p:nvPr/>
          </p:nvSpPr>
          <p:spPr>
            <a:xfrm>
              <a:off x="3210175" y="1566250"/>
              <a:ext cx="50625" cy="87725"/>
            </a:xfrm>
            <a:custGeom>
              <a:avLst/>
              <a:gdLst/>
              <a:ahLst/>
              <a:cxnLst/>
              <a:rect l="l" t="t" r="r" b="b"/>
              <a:pathLst>
                <a:path w="2025" h="3509" extrusionOk="0">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24"/>
            <p:cNvSpPr/>
            <p:nvPr/>
          </p:nvSpPr>
          <p:spPr>
            <a:xfrm>
              <a:off x="3967400" y="1692725"/>
              <a:ext cx="37675" cy="90525"/>
            </a:xfrm>
            <a:custGeom>
              <a:avLst/>
              <a:gdLst/>
              <a:ahLst/>
              <a:cxnLst/>
              <a:rect l="l" t="t" r="r" b="b"/>
              <a:pathLst>
                <a:path w="1507" h="3621" extrusionOk="0">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0" name="Google Shape;1130;p24"/>
            <p:cNvSpPr/>
            <p:nvPr/>
          </p:nvSpPr>
          <p:spPr>
            <a:xfrm>
              <a:off x="3175325" y="1523525"/>
              <a:ext cx="810650" cy="689775"/>
            </a:xfrm>
            <a:custGeom>
              <a:avLst/>
              <a:gdLst/>
              <a:ahLst/>
              <a:cxnLst/>
              <a:rect l="l" t="t" r="r" b="b"/>
              <a:pathLst>
                <a:path w="32426" h="27591" extrusionOk="0">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1" name="Google Shape;1131;p24"/>
            <p:cNvSpPr/>
            <p:nvPr/>
          </p:nvSpPr>
          <p:spPr>
            <a:xfrm>
              <a:off x="3467650" y="1737125"/>
              <a:ext cx="217575" cy="230525"/>
            </a:xfrm>
            <a:custGeom>
              <a:avLst/>
              <a:gdLst/>
              <a:ahLst/>
              <a:cxnLst/>
              <a:rect l="l" t="t" r="r" b="b"/>
              <a:pathLst>
                <a:path w="8703" h="9221" extrusionOk="0">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2" name="Google Shape;1132;p24"/>
            <p:cNvSpPr/>
            <p:nvPr/>
          </p:nvSpPr>
          <p:spPr>
            <a:xfrm>
              <a:off x="3331050" y="1402100"/>
              <a:ext cx="631300" cy="159675"/>
            </a:xfrm>
            <a:custGeom>
              <a:avLst/>
              <a:gdLst/>
              <a:ahLst/>
              <a:cxnLst/>
              <a:rect l="l" t="t" r="r" b="b"/>
              <a:pathLst>
                <a:path w="25252" h="6387" extrusionOk="0">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3" name="Google Shape;1133;p24"/>
            <p:cNvSpPr/>
            <p:nvPr/>
          </p:nvSpPr>
          <p:spPr>
            <a:xfrm>
              <a:off x="3242225" y="1439750"/>
              <a:ext cx="762300" cy="238950"/>
            </a:xfrm>
            <a:custGeom>
              <a:avLst/>
              <a:gdLst/>
              <a:ahLst/>
              <a:cxnLst/>
              <a:rect l="l" t="t" r="r" b="b"/>
              <a:pathLst>
                <a:path w="30492" h="9558" extrusionOk="0">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4" name="Google Shape;1134;p24"/>
            <p:cNvSpPr/>
            <p:nvPr/>
          </p:nvSpPr>
          <p:spPr>
            <a:xfrm>
              <a:off x="3866775" y="1533650"/>
              <a:ext cx="61850" cy="68600"/>
            </a:xfrm>
            <a:custGeom>
              <a:avLst/>
              <a:gdLst/>
              <a:ahLst/>
              <a:cxnLst/>
              <a:rect l="l" t="t" r="r" b="b"/>
              <a:pathLst>
                <a:path w="2474" h="2744" extrusionOk="0">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5" name="Google Shape;1135;p24"/>
            <p:cNvSpPr/>
            <p:nvPr/>
          </p:nvSpPr>
          <p:spPr>
            <a:xfrm>
              <a:off x="3937600" y="1581425"/>
              <a:ext cx="55100" cy="54000"/>
            </a:xfrm>
            <a:custGeom>
              <a:avLst/>
              <a:gdLst/>
              <a:ahLst/>
              <a:cxnLst/>
              <a:rect l="l" t="t" r="r" b="b"/>
              <a:pathLst>
                <a:path w="2204" h="2160" extrusionOk="0">
                  <a:moveTo>
                    <a:pt x="23" y="877"/>
                  </a:moveTo>
                  <a:cubicBezTo>
                    <a:pt x="68" y="0"/>
                    <a:pt x="2204" y="787"/>
                    <a:pt x="1732" y="1574"/>
                  </a:cubicBezTo>
                  <a:cubicBezTo>
                    <a:pt x="1349" y="2159"/>
                    <a:pt x="0" y="1507"/>
                    <a:pt x="23" y="87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p24"/>
            <p:cNvSpPr/>
            <p:nvPr/>
          </p:nvSpPr>
          <p:spPr>
            <a:xfrm>
              <a:off x="3862825" y="2100850"/>
              <a:ext cx="25900" cy="80400"/>
            </a:xfrm>
            <a:custGeom>
              <a:avLst/>
              <a:gdLst/>
              <a:ahLst/>
              <a:cxnLst/>
              <a:rect l="l" t="t" r="r" b="b"/>
              <a:pathLst>
                <a:path w="1036" h="3216" extrusionOk="0">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7" name="Google Shape;1137;p24"/>
            <p:cNvSpPr/>
            <p:nvPr/>
          </p:nvSpPr>
          <p:spPr>
            <a:xfrm>
              <a:off x="3815600" y="2144700"/>
              <a:ext cx="36575" cy="46100"/>
            </a:xfrm>
            <a:custGeom>
              <a:avLst/>
              <a:gdLst/>
              <a:ahLst/>
              <a:cxnLst/>
              <a:rect l="l" t="t" r="r" b="b"/>
              <a:pathLst>
                <a:path w="1463" h="1844" extrusionOk="0">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8" name="Google Shape;1138;p24"/>
            <p:cNvSpPr/>
            <p:nvPr/>
          </p:nvSpPr>
          <p:spPr>
            <a:xfrm>
              <a:off x="3257950" y="1607275"/>
              <a:ext cx="36575" cy="79300"/>
            </a:xfrm>
            <a:custGeom>
              <a:avLst/>
              <a:gdLst/>
              <a:ahLst/>
              <a:cxnLst/>
              <a:rect l="l" t="t" r="r" b="b"/>
              <a:pathLst>
                <a:path w="1463" h="3172" extrusionOk="0">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9" name="Google Shape;1139;p24"/>
            <p:cNvSpPr/>
            <p:nvPr/>
          </p:nvSpPr>
          <p:spPr>
            <a:xfrm>
              <a:off x="3915100" y="1698350"/>
              <a:ext cx="45575" cy="75900"/>
            </a:xfrm>
            <a:custGeom>
              <a:avLst/>
              <a:gdLst/>
              <a:ahLst/>
              <a:cxnLst/>
              <a:rect l="l" t="t" r="r" b="b"/>
              <a:pathLst>
                <a:path w="1823" h="3036" extrusionOk="0">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0" name="Google Shape;1140;p24"/>
            <p:cNvSpPr/>
            <p:nvPr/>
          </p:nvSpPr>
          <p:spPr>
            <a:xfrm>
              <a:off x="3873500" y="1758500"/>
              <a:ext cx="38250" cy="33200"/>
            </a:xfrm>
            <a:custGeom>
              <a:avLst/>
              <a:gdLst/>
              <a:ahLst/>
              <a:cxnLst/>
              <a:rect l="l" t="t" r="r" b="b"/>
              <a:pathLst>
                <a:path w="1530" h="1328" extrusionOk="0">
                  <a:moveTo>
                    <a:pt x="720" y="90"/>
                  </a:moveTo>
                  <a:cubicBezTo>
                    <a:pt x="1530" y="0"/>
                    <a:pt x="1328" y="1215"/>
                    <a:pt x="855" y="1260"/>
                  </a:cubicBezTo>
                  <a:cubicBezTo>
                    <a:pt x="203" y="1327"/>
                    <a:pt x="1" y="180"/>
                    <a:pt x="720" y="9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1" name="Google Shape;1141;p24"/>
            <p:cNvSpPr/>
            <p:nvPr/>
          </p:nvSpPr>
          <p:spPr>
            <a:xfrm>
              <a:off x="3915100" y="1796150"/>
              <a:ext cx="35450" cy="48950"/>
            </a:xfrm>
            <a:custGeom>
              <a:avLst/>
              <a:gdLst/>
              <a:ahLst/>
              <a:cxnLst/>
              <a:rect l="l" t="t" r="r" b="b"/>
              <a:pathLst>
                <a:path w="1418" h="1958" extrusionOk="0">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42" name="Google Shape;1142;p24"/>
          <p:cNvGrpSpPr/>
          <p:nvPr/>
        </p:nvGrpSpPr>
        <p:grpSpPr>
          <a:xfrm rot="-899960">
            <a:off x="6624166" y="1130041"/>
            <a:ext cx="1038294" cy="905048"/>
            <a:chOff x="4505350" y="1228400"/>
            <a:chExt cx="1038325" cy="905075"/>
          </a:xfrm>
        </p:grpSpPr>
        <p:sp>
          <p:nvSpPr>
            <p:cNvPr id="1143" name="Google Shape;1143;p24"/>
            <p:cNvSpPr/>
            <p:nvPr/>
          </p:nvSpPr>
          <p:spPr>
            <a:xfrm>
              <a:off x="4939900" y="1228400"/>
              <a:ext cx="204650" cy="400275"/>
            </a:xfrm>
            <a:custGeom>
              <a:avLst/>
              <a:gdLst/>
              <a:ahLst/>
              <a:cxnLst/>
              <a:rect l="l" t="t" r="r" b="b"/>
              <a:pathLst>
                <a:path w="8186" h="16011" extrusionOk="0">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24"/>
            <p:cNvSpPr/>
            <p:nvPr/>
          </p:nvSpPr>
          <p:spPr>
            <a:xfrm>
              <a:off x="5028725" y="1261550"/>
              <a:ext cx="55675" cy="11275"/>
            </a:xfrm>
            <a:custGeom>
              <a:avLst/>
              <a:gdLst/>
              <a:ahLst/>
              <a:cxnLst/>
              <a:rect l="l" t="t" r="r" b="b"/>
              <a:pathLst>
                <a:path w="2227" h="451" extrusionOk="0">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24"/>
            <p:cNvSpPr/>
            <p:nvPr/>
          </p:nvSpPr>
          <p:spPr>
            <a:xfrm>
              <a:off x="5022525" y="1325075"/>
              <a:ext cx="56825" cy="10150"/>
            </a:xfrm>
            <a:custGeom>
              <a:avLst/>
              <a:gdLst/>
              <a:ahLst/>
              <a:cxnLst/>
              <a:rect l="l" t="t" r="r" b="b"/>
              <a:pathLst>
                <a:path w="2273" h="406" extrusionOk="0">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6" name="Google Shape;1146;p24"/>
            <p:cNvSpPr/>
            <p:nvPr/>
          </p:nvSpPr>
          <p:spPr>
            <a:xfrm>
              <a:off x="5018050" y="1379050"/>
              <a:ext cx="57350" cy="17450"/>
            </a:xfrm>
            <a:custGeom>
              <a:avLst/>
              <a:gdLst/>
              <a:ahLst/>
              <a:cxnLst/>
              <a:rect l="l" t="t" r="r" b="b"/>
              <a:pathLst>
                <a:path w="2294" h="698" extrusionOk="0">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7" name="Google Shape;1147;p24"/>
            <p:cNvSpPr/>
            <p:nvPr/>
          </p:nvSpPr>
          <p:spPr>
            <a:xfrm>
              <a:off x="5012425" y="1439200"/>
              <a:ext cx="60175" cy="15200"/>
            </a:xfrm>
            <a:custGeom>
              <a:avLst/>
              <a:gdLst/>
              <a:ahLst/>
              <a:cxnLst/>
              <a:rect l="l" t="t" r="r" b="b"/>
              <a:pathLst>
                <a:path w="2407" h="608" extrusionOk="0">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24"/>
            <p:cNvSpPr/>
            <p:nvPr/>
          </p:nvSpPr>
          <p:spPr>
            <a:xfrm>
              <a:off x="5000050" y="1492050"/>
              <a:ext cx="83225" cy="12950"/>
            </a:xfrm>
            <a:custGeom>
              <a:avLst/>
              <a:gdLst/>
              <a:ahLst/>
              <a:cxnLst/>
              <a:rect l="l" t="t" r="r" b="b"/>
              <a:pathLst>
                <a:path w="3329" h="518" extrusionOk="0">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24"/>
            <p:cNvSpPr/>
            <p:nvPr/>
          </p:nvSpPr>
          <p:spPr>
            <a:xfrm>
              <a:off x="4965750" y="1538125"/>
              <a:ext cx="158000" cy="16350"/>
            </a:xfrm>
            <a:custGeom>
              <a:avLst/>
              <a:gdLst/>
              <a:ahLst/>
              <a:cxnLst/>
              <a:rect l="l" t="t" r="r" b="b"/>
              <a:pathLst>
                <a:path w="6320" h="654" extrusionOk="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0" name="Google Shape;1150;p24"/>
            <p:cNvSpPr/>
            <p:nvPr/>
          </p:nvSpPr>
          <p:spPr>
            <a:xfrm>
              <a:off x="5086625" y="1596050"/>
              <a:ext cx="41625" cy="12375"/>
            </a:xfrm>
            <a:custGeom>
              <a:avLst/>
              <a:gdLst/>
              <a:ahLst/>
              <a:cxnLst/>
              <a:rect l="l" t="t" r="r" b="b"/>
              <a:pathLst>
                <a:path w="1665" h="495" extrusionOk="0">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1" name="Google Shape;1151;p24"/>
            <p:cNvSpPr/>
            <p:nvPr/>
          </p:nvSpPr>
          <p:spPr>
            <a:xfrm>
              <a:off x="4942150" y="1588175"/>
              <a:ext cx="59050" cy="13500"/>
            </a:xfrm>
            <a:custGeom>
              <a:avLst/>
              <a:gdLst/>
              <a:ahLst/>
              <a:cxnLst/>
              <a:rect l="l" t="t" r="r" b="b"/>
              <a:pathLst>
                <a:path w="2362" h="540" extrusionOk="0">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2" name="Google Shape;1152;p24"/>
            <p:cNvSpPr/>
            <p:nvPr/>
          </p:nvSpPr>
          <p:spPr>
            <a:xfrm>
              <a:off x="4505350" y="1336325"/>
              <a:ext cx="470000" cy="761725"/>
            </a:xfrm>
            <a:custGeom>
              <a:avLst/>
              <a:gdLst/>
              <a:ahLst/>
              <a:cxnLst/>
              <a:rect l="l" t="t" r="r" b="b"/>
              <a:pathLst>
                <a:path w="18800" h="30469" extrusionOk="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3" name="Google Shape;1153;p24"/>
            <p:cNvSpPr/>
            <p:nvPr/>
          </p:nvSpPr>
          <p:spPr>
            <a:xfrm>
              <a:off x="4889875" y="1366125"/>
              <a:ext cx="80400" cy="238375"/>
            </a:xfrm>
            <a:custGeom>
              <a:avLst/>
              <a:gdLst/>
              <a:ahLst/>
              <a:cxnLst/>
              <a:rect l="l" t="t" r="r" b="b"/>
              <a:pathLst>
                <a:path w="3216" h="9535" extrusionOk="0">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4" name="Google Shape;1154;p24"/>
            <p:cNvSpPr/>
            <p:nvPr/>
          </p:nvSpPr>
          <p:spPr>
            <a:xfrm>
              <a:off x="4505350" y="1865875"/>
              <a:ext cx="440750" cy="230650"/>
            </a:xfrm>
            <a:custGeom>
              <a:avLst/>
              <a:gdLst/>
              <a:ahLst/>
              <a:cxnLst/>
              <a:rect l="l" t="t" r="r" b="b"/>
              <a:pathLst>
                <a:path w="17630" h="9226" extrusionOk="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5" name="Google Shape;1155;p24"/>
            <p:cNvSpPr/>
            <p:nvPr/>
          </p:nvSpPr>
          <p:spPr>
            <a:xfrm>
              <a:off x="4734725" y="1406600"/>
              <a:ext cx="54550" cy="47250"/>
            </a:xfrm>
            <a:custGeom>
              <a:avLst/>
              <a:gdLst/>
              <a:ahLst/>
              <a:cxnLst/>
              <a:rect l="l" t="t" r="r" b="b"/>
              <a:pathLst>
                <a:path w="2182" h="1890" extrusionOk="0">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6" name="Google Shape;1156;p24"/>
            <p:cNvSpPr/>
            <p:nvPr/>
          </p:nvSpPr>
          <p:spPr>
            <a:xfrm>
              <a:off x="4644200" y="1463925"/>
              <a:ext cx="111900" cy="164175"/>
            </a:xfrm>
            <a:custGeom>
              <a:avLst/>
              <a:gdLst/>
              <a:ahLst/>
              <a:cxnLst/>
              <a:rect l="l" t="t" r="r" b="b"/>
              <a:pathLst>
                <a:path w="4476" h="6567" extrusionOk="0">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7" name="Google Shape;1157;p24"/>
            <p:cNvSpPr/>
            <p:nvPr/>
          </p:nvSpPr>
          <p:spPr>
            <a:xfrm>
              <a:off x="4532350" y="1925450"/>
              <a:ext cx="81525" cy="152925"/>
            </a:xfrm>
            <a:custGeom>
              <a:avLst/>
              <a:gdLst/>
              <a:ahLst/>
              <a:cxnLst/>
              <a:rect l="l" t="t" r="r" b="b"/>
              <a:pathLst>
                <a:path w="3261" h="6117" extrusionOk="0">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8" name="Google Shape;1158;p24"/>
            <p:cNvSpPr/>
            <p:nvPr/>
          </p:nvSpPr>
          <p:spPr>
            <a:xfrm>
              <a:off x="4856150" y="1717450"/>
              <a:ext cx="65775" cy="126525"/>
            </a:xfrm>
            <a:custGeom>
              <a:avLst/>
              <a:gdLst/>
              <a:ahLst/>
              <a:cxnLst/>
              <a:rect l="l" t="t" r="r" b="b"/>
              <a:pathLst>
                <a:path w="2631" h="5061" extrusionOk="0">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9" name="Google Shape;1159;p24"/>
            <p:cNvSpPr/>
            <p:nvPr/>
          </p:nvSpPr>
          <p:spPr>
            <a:xfrm>
              <a:off x="4785300" y="1824825"/>
              <a:ext cx="63000" cy="63000"/>
            </a:xfrm>
            <a:custGeom>
              <a:avLst/>
              <a:gdLst/>
              <a:ahLst/>
              <a:cxnLst/>
              <a:rect l="l" t="t" r="r" b="b"/>
              <a:pathLst>
                <a:path w="2520" h="2520" extrusionOk="0">
                  <a:moveTo>
                    <a:pt x="1193" y="316"/>
                  </a:moveTo>
                  <a:cubicBezTo>
                    <a:pt x="2519" y="1"/>
                    <a:pt x="2407" y="2092"/>
                    <a:pt x="1620" y="2272"/>
                  </a:cubicBezTo>
                  <a:cubicBezTo>
                    <a:pt x="518" y="2519"/>
                    <a:pt x="1" y="608"/>
                    <a:pt x="1193" y="31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0" name="Google Shape;1160;p24"/>
            <p:cNvSpPr/>
            <p:nvPr/>
          </p:nvSpPr>
          <p:spPr>
            <a:xfrm>
              <a:off x="4864575" y="1885550"/>
              <a:ext cx="56800" cy="79275"/>
            </a:xfrm>
            <a:custGeom>
              <a:avLst/>
              <a:gdLst/>
              <a:ahLst/>
              <a:cxnLst/>
              <a:rect l="l" t="t" r="r" b="b"/>
              <a:pathLst>
                <a:path w="2272" h="3171" extrusionOk="0">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1" name="Google Shape;1161;p24"/>
            <p:cNvSpPr/>
            <p:nvPr/>
          </p:nvSpPr>
          <p:spPr>
            <a:xfrm>
              <a:off x="5103475" y="1350950"/>
              <a:ext cx="440200" cy="782525"/>
            </a:xfrm>
            <a:custGeom>
              <a:avLst/>
              <a:gdLst/>
              <a:ahLst/>
              <a:cxnLst/>
              <a:rect l="l" t="t" r="r" b="b"/>
              <a:pathLst>
                <a:path w="17608" h="31301" extrusionOk="0">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2" name="Google Shape;1162;p24"/>
            <p:cNvSpPr/>
            <p:nvPr/>
          </p:nvSpPr>
          <p:spPr>
            <a:xfrm>
              <a:off x="5116975" y="1376250"/>
              <a:ext cx="87725" cy="235000"/>
            </a:xfrm>
            <a:custGeom>
              <a:avLst/>
              <a:gdLst/>
              <a:ahLst/>
              <a:cxnLst/>
              <a:rect l="l" t="t" r="r" b="b"/>
              <a:pathLst>
                <a:path w="3509" h="9400" extrusionOk="0">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3" name="Google Shape;1163;p24"/>
            <p:cNvSpPr/>
            <p:nvPr/>
          </p:nvSpPr>
          <p:spPr>
            <a:xfrm>
              <a:off x="5104600" y="1874850"/>
              <a:ext cx="439075" cy="255600"/>
            </a:xfrm>
            <a:custGeom>
              <a:avLst/>
              <a:gdLst/>
              <a:ahLst/>
              <a:cxnLst/>
              <a:rect l="l" t="t" r="r" b="b"/>
              <a:pathLst>
                <a:path w="17563" h="10224" extrusionOk="0">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4" name="Google Shape;1164;p24"/>
            <p:cNvSpPr/>
            <p:nvPr/>
          </p:nvSpPr>
          <p:spPr>
            <a:xfrm>
              <a:off x="5310925" y="1429075"/>
              <a:ext cx="51725" cy="49500"/>
            </a:xfrm>
            <a:custGeom>
              <a:avLst/>
              <a:gdLst/>
              <a:ahLst/>
              <a:cxnLst/>
              <a:rect l="l" t="t" r="r" b="b"/>
              <a:pathLst>
                <a:path w="2069" h="1980" extrusionOk="0">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24"/>
            <p:cNvSpPr/>
            <p:nvPr/>
          </p:nvSpPr>
          <p:spPr>
            <a:xfrm>
              <a:off x="5437950" y="1816400"/>
              <a:ext cx="74250" cy="179350"/>
            </a:xfrm>
            <a:custGeom>
              <a:avLst/>
              <a:gdLst/>
              <a:ahLst/>
              <a:cxnLst/>
              <a:rect l="l" t="t" r="r" b="b"/>
              <a:pathLst>
                <a:path w="2970" h="7174" extrusionOk="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24"/>
            <p:cNvSpPr/>
            <p:nvPr/>
          </p:nvSpPr>
          <p:spPr>
            <a:xfrm>
              <a:off x="5161950" y="1833250"/>
              <a:ext cx="57350" cy="128200"/>
            </a:xfrm>
            <a:custGeom>
              <a:avLst/>
              <a:gdLst/>
              <a:ahLst/>
              <a:cxnLst/>
              <a:rect l="l" t="t" r="r" b="b"/>
              <a:pathLst>
                <a:path w="2294" h="5128" extrusionOk="0">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24"/>
            <p:cNvSpPr/>
            <p:nvPr/>
          </p:nvSpPr>
          <p:spPr>
            <a:xfrm>
              <a:off x="5142825" y="1963675"/>
              <a:ext cx="63000" cy="66350"/>
            </a:xfrm>
            <a:custGeom>
              <a:avLst/>
              <a:gdLst/>
              <a:ahLst/>
              <a:cxnLst/>
              <a:rect l="l" t="t" r="r" b="b"/>
              <a:pathLst>
                <a:path w="2520" h="2654" extrusionOk="0">
                  <a:moveTo>
                    <a:pt x="1373" y="428"/>
                  </a:moveTo>
                  <a:cubicBezTo>
                    <a:pt x="68" y="1"/>
                    <a:pt x="1" y="2092"/>
                    <a:pt x="788" y="2339"/>
                  </a:cubicBezTo>
                  <a:cubicBezTo>
                    <a:pt x="1845" y="2654"/>
                    <a:pt x="2519" y="810"/>
                    <a:pt x="1373" y="4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8" name="Google Shape;1168;p24"/>
            <p:cNvSpPr/>
            <p:nvPr/>
          </p:nvSpPr>
          <p:spPr>
            <a:xfrm>
              <a:off x="5330025" y="1485300"/>
              <a:ext cx="75350" cy="92200"/>
            </a:xfrm>
            <a:custGeom>
              <a:avLst/>
              <a:gdLst/>
              <a:ahLst/>
              <a:cxnLst/>
              <a:rect l="l" t="t" r="r" b="b"/>
              <a:pathLst>
                <a:path w="3014" h="3688" extrusionOk="0">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169" name="Google Shape;1169;p24"/>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79"/>
                                        </p:tgtEl>
                                        <p:attrNameLst>
                                          <p:attrName>style.visibility</p:attrName>
                                        </p:attrNameLst>
                                      </p:cBhvr>
                                      <p:to>
                                        <p:strVal val="visible"/>
                                      </p:to>
                                    </p:set>
                                    <p:animEffect transition="in" filter="fade">
                                      <p:cBhvr>
                                        <p:cTn id="7" dur="1000"/>
                                        <p:tgtEl>
                                          <p:spTgt spid="10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6"/>
          <p:cNvSpPr txBox="1">
            <a:spLocks noGrp="1"/>
          </p:cNvSpPr>
          <p:nvPr>
            <p:ph type="title"/>
          </p:nvPr>
        </p:nvSpPr>
        <p:spPr>
          <a:xfrm>
            <a:off x="254169" y="859386"/>
            <a:ext cx="8209714" cy="848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200"/>
              <a:buNone/>
            </a:pPr>
            <a:r>
              <a:rPr lang="en-US" sz="3600" b="1">
                <a:solidFill>
                  <a:srgbClr val="391463"/>
                </a:solidFill>
              </a:rPr>
              <a:t>My competitors analysis:</a:t>
            </a:r>
            <a:br>
              <a:rPr lang="en-US" sz="3600" b="1"/>
            </a:br>
            <a:endParaRPr/>
          </a:p>
        </p:txBody>
      </p:sp>
      <p:sp>
        <p:nvSpPr>
          <p:cNvPr id="366" name="Google Shape;366;p6"/>
          <p:cNvSpPr txBox="1">
            <a:spLocks noGrp="1"/>
          </p:cNvSpPr>
          <p:nvPr>
            <p:ph type="subTitle" idx="1"/>
          </p:nvPr>
        </p:nvSpPr>
        <p:spPr>
          <a:xfrm>
            <a:off x="180524" y="1232467"/>
            <a:ext cx="7443902" cy="1654830"/>
          </a:xfrm>
          <a:prstGeom prst="rect">
            <a:avLst/>
          </a:prstGeom>
          <a:noFill/>
          <a:ln>
            <a:noFill/>
          </a:ln>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400"/>
              <a:buNone/>
            </a:pPr>
            <a:r>
              <a:rPr lang="en-US" sz="1400"/>
              <a:t>in the e-learning platform for medical courses :</a:t>
            </a:r>
            <a:endParaRPr/>
          </a:p>
          <a:p>
            <a:pPr marL="457200" lvl="0" indent="-311150" algn="l" rtl="0">
              <a:lnSpc>
                <a:spcPct val="100000"/>
              </a:lnSpc>
              <a:spcBef>
                <a:spcPts val="0"/>
              </a:spcBef>
              <a:spcAft>
                <a:spcPts val="0"/>
              </a:spcAft>
              <a:buSzPts val="1400"/>
              <a:buNone/>
            </a:pPr>
            <a:endParaRPr/>
          </a:p>
          <a:p>
            <a:pPr marL="457200" lvl="0" indent="-311150" algn="l" rtl="0">
              <a:lnSpc>
                <a:spcPct val="100000"/>
              </a:lnSpc>
              <a:spcBef>
                <a:spcPts val="0"/>
              </a:spcBef>
              <a:spcAft>
                <a:spcPts val="0"/>
              </a:spcAft>
              <a:buSzPts val="1400"/>
              <a:buNone/>
            </a:pPr>
            <a:endParaRPr/>
          </a:p>
        </p:txBody>
      </p:sp>
      <p:sp>
        <p:nvSpPr>
          <p:cNvPr id="367" name="Google Shape;367;p6"/>
          <p:cNvSpPr/>
          <p:nvPr/>
        </p:nvSpPr>
        <p:spPr>
          <a:xfrm>
            <a:off x="1576724" y="1958198"/>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edX</a:t>
            </a:r>
            <a:endParaRPr b="1">
              <a:solidFill>
                <a:schemeClr val="lt1"/>
              </a:solidFill>
            </a:endParaRPr>
          </a:p>
        </p:txBody>
      </p:sp>
      <p:sp>
        <p:nvSpPr>
          <p:cNvPr id="368" name="Google Shape;368;p6"/>
          <p:cNvSpPr/>
          <p:nvPr/>
        </p:nvSpPr>
        <p:spPr>
          <a:xfrm>
            <a:off x="3119774" y="1958198"/>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Udemy</a:t>
            </a:r>
            <a:endParaRPr sz="1050" b="1" i="0" u="none" strike="noStrike" cap="none">
              <a:solidFill>
                <a:schemeClr val="lt1"/>
              </a:solidFill>
            </a:endParaRPr>
          </a:p>
        </p:txBody>
      </p:sp>
      <p:sp>
        <p:nvSpPr>
          <p:cNvPr id="369" name="Google Shape;369;p6"/>
          <p:cNvSpPr/>
          <p:nvPr/>
        </p:nvSpPr>
        <p:spPr>
          <a:xfrm>
            <a:off x="4600632" y="1958198"/>
            <a:ext cx="1192477" cy="307421"/>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Khan Academy</a:t>
            </a:r>
            <a:endParaRPr b="1">
              <a:solidFill>
                <a:schemeClr val="lt1"/>
              </a:solidFill>
            </a:endParaRPr>
          </a:p>
        </p:txBody>
      </p:sp>
      <p:sp>
        <p:nvSpPr>
          <p:cNvPr id="370" name="Google Shape;370;p6"/>
          <p:cNvSpPr/>
          <p:nvPr/>
        </p:nvSpPr>
        <p:spPr>
          <a:xfrm>
            <a:off x="1519574" y="3466827"/>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Osmosis</a:t>
            </a:r>
            <a:endParaRPr b="1">
              <a:solidFill>
                <a:schemeClr val="lt1"/>
              </a:solidFill>
            </a:endParaRPr>
          </a:p>
        </p:txBody>
      </p:sp>
      <p:sp>
        <p:nvSpPr>
          <p:cNvPr id="371" name="Google Shape;371;p6"/>
          <p:cNvSpPr/>
          <p:nvPr/>
        </p:nvSpPr>
        <p:spPr>
          <a:xfrm>
            <a:off x="4600632" y="3477314"/>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AMBOSS</a:t>
            </a:r>
            <a:endParaRPr b="1">
              <a:solidFill>
                <a:schemeClr val="lt1"/>
              </a:solidFill>
            </a:endParaRPr>
          </a:p>
        </p:txBody>
      </p:sp>
      <p:sp>
        <p:nvSpPr>
          <p:cNvPr id="372" name="Google Shape;372;p6"/>
          <p:cNvSpPr/>
          <p:nvPr/>
        </p:nvSpPr>
        <p:spPr>
          <a:xfrm>
            <a:off x="6081489" y="1958198"/>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MedCram</a:t>
            </a:r>
            <a:endParaRPr sz="1050" b="1" i="0" u="none" strike="noStrike" cap="none">
              <a:solidFill>
                <a:schemeClr val="lt1"/>
              </a:solidFill>
            </a:endParaRPr>
          </a:p>
        </p:txBody>
      </p:sp>
      <p:sp>
        <p:nvSpPr>
          <p:cNvPr id="373" name="Google Shape;373;p6"/>
          <p:cNvSpPr/>
          <p:nvPr/>
        </p:nvSpPr>
        <p:spPr>
          <a:xfrm>
            <a:off x="3148349" y="3477314"/>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Lecturio</a:t>
            </a:r>
            <a:endParaRPr sz="1050" b="1" i="0" u="none" strike="noStrike" cap="none">
              <a:solidFill>
                <a:schemeClr val="lt1"/>
              </a:solidFill>
            </a:endParaRPr>
          </a:p>
        </p:txBody>
      </p:sp>
      <p:sp>
        <p:nvSpPr>
          <p:cNvPr id="374" name="Google Shape;374;p6"/>
          <p:cNvSpPr/>
          <p:nvPr/>
        </p:nvSpPr>
        <p:spPr>
          <a:xfrm>
            <a:off x="6148724" y="3490761"/>
            <a:ext cx="1192477" cy="245937"/>
          </a:xfrm>
          <a:prstGeom prst="rect">
            <a:avLst/>
          </a:prstGeom>
          <a:solidFill>
            <a:srgbClr val="39146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050" b="1" i="0" u="none" strike="noStrike" cap="none">
                <a:solidFill>
                  <a:schemeClr val="lt1"/>
                </a:solidFill>
              </a:rPr>
              <a:t>Memorang</a:t>
            </a:r>
            <a:endParaRPr sz="1050" b="1" i="0" u="none" strike="noStrike" cap="none">
              <a:solidFill>
                <a:schemeClr val="lt1"/>
              </a:solidFill>
            </a:endParaRPr>
          </a:p>
        </p:txBody>
      </p:sp>
      <p:sp>
        <p:nvSpPr>
          <p:cNvPr id="375" name="Google Shape;375;p6"/>
          <p:cNvSpPr txBox="1"/>
          <p:nvPr/>
        </p:nvSpPr>
        <p:spPr>
          <a:xfrm>
            <a:off x="1576724" y="2267589"/>
            <a:ext cx="1255239" cy="10618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$50 to $300 or more per course, depending on the course and institution.</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76" name="Google Shape;376;p6"/>
          <p:cNvSpPr txBox="1"/>
          <p:nvPr/>
        </p:nvSpPr>
        <p:spPr>
          <a:xfrm>
            <a:off x="3005474" y="2244267"/>
            <a:ext cx="1506287" cy="12234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from $20 to $200 or more, depending on factors such as the course's depth, quality, and instructor reputation.</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77" name="Google Shape;377;p6"/>
          <p:cNvSpPr txBox="1"/>
          <p:nvPr/>
        </p:nvSpPr>
        <p:spPr>
          <a:xfrm>
            <a:off x="4583823" y="2243948"/>
            <a:ext cx="1122331" cy="10618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does not charge for access to its medical-related content.</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78" name="Google Shape;378;p6"/>
          <p:cNvSpPr txBox="1"/>
          <p:nvPr/>
        </p:nvSpPr>
        <p:spPr>
          <a:xfrm>
            <a:off x="5920124" y="2186798"/>
            <a:ext cx="1506287" cy="122341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Subscription prices vary based on the duration and level of access, but they can range from $10 to $40 per month.</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79" name="Google Shape;379;p6"/>
          <p:cNvSpPr txBox="1"/>
          <p:nvPr/>
        </p:nvSpPr>
        <p:spPr>
          <a:xfrm>
            <a:off x="1519574" y="3786999"/>
            <a:ext cx="1255239" cy="90024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$15 to $50 per month, depending on the subscription plan.</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80" name="Google Shape;380;p6"/>
          <p:cNvSpPr txBox="1"/>
          <p:nvPr/>
        </p:nvSpPr>
        <p:spPr>
          <a:xfrm>
            <a:off x="3062625" y="3740831"/>
            <a:ext cx="1380764" cy="90024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 from $30 to $50 per month, depending on the subscription plan.</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81" name="Google Shape;381;p6"/>
          <p:cNvSpPr txBox="1"/>
          <p:nvPr/>
        </p:nvSpPr>
        <p:spPr>
          <a:xfrm>
            <a:off x="4583824" y="3790359"/>
            <a:ext cx="1303234" cy="10618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around $50 to $300 or more per year, depending on the subscription plan </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sp>
        <p:nvSpPr>
          <p:cNvPr id="382" name="Google Shape;382;p6"/>
          <p:cNvSpPr txBox="1"/>
          <p:nvPr/>
        </p:nvSpPr>
        <p:spPr>
          <a:xfrm>
            <a:off x="6148724" y="3750795"/>
            <a:ext cx="1192477" cy="106182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050" b="0" i="0" u="none" strike="noStrike" cap="none">
                <a:solidFill>
                  <a:srgbClr val="000000"/>
                </a:solidFill>
                <a:latin typeface="Arial"/>
                <a:ea typeface="Arial"/>
                <a:cs typeface="Arial"/>
                <a:sym typeface="Arial"/>
              </a:rPr>
              <a:t> from $10 to $30 per month, depending on the subscription plan.</a:t>
            </a:r>
            <a:endParaRPr/>
          </a:p>
          <a:p>
            <a:pPr marL="0" marR="0" lvl="0" indent="0" algn="l" rtl="0">
              <a:lnSpc>
                <a:spcPct val="100000"/>
              </a:lnSpc>
              <a:spcBef>
                <a:spcPts val="0"/>
              </a:spcBef>
              <a:spcAft>
                <a:spcPts val="0"/>
              </a:spcAft>
              <a:buNone/>
            </a:pPr>
            <a:endParaRPr sz="1050" b="0" i="0" u="none" strike="noStrike" cap="none">
              <a:solidFill>
                <a:srgbClr val="000000"/>
              </a:solidFill>
              <a:latin typeface="Arial"/>
              <a:ea typeface="Arial"/>
              <a:cs typeface="Arial"/>
              <a:sym typeface="Arial"/>
            </a:endParaRPr>
          </a:p>
        </p:txBody>
      </p:sp>
      <p:pic>
        <p:nvPicPr>
          <p:cNvPr id="383" name="Google Shape;383;p6"/>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g30d312e9a17_0_0"/>
          <p:cNvSpPr txBox="1">
            <a:spLocks noGrp="1"/>
          </p:cNvSpPr>
          <p:nvPr>
            <p:ph type="subTitle" idx="1"/>
          </p:nvPr>
        </p:nvSpPr>
        <p:spPr>
          <a:xfrm>
            <a:off x="213300" y="504625"/>
            <a:ext cx="65649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a:solidFill>
                  <a:srgbClr val="391463"/>
                </a:solidFill>
                <a:latin typeface="Alata"/>
                <a:ea typeface="Alata"/>
                <a:cs typeface="Alata"/>
                <a:sym typeface="Alata"/>
              </a:rPr>
              <a:t>Meduo  competitor analysis sample</a:t>
            </a:r>
            <a:endParaRPr sz="2400">
              <a:solidFill>
                <a:srgbClr val="391463"/>
              </a:solidFill>
              <a:latin typeface="Alata"/>
              <a:ea typeface="Alata"/>
              <a:cs typeface="Alata"/>
              <a:sym typeface="Alata"/>
            </a:endParaRPr>
          </a:p>
        </p:txBody>
      </p:sp>
      <p:pic>
        <p:nvPicPr>
          <p:cNvPr id="389" name="Google Shape;389;g30d312e9a17_0_0"/>
          <p:cNvPicPr preferRelativeResize="0"/>
          <p:nvPr/>
        </p:nvPicPr>
        <p:blipFill>
          <a:blip r:embed="rId3">
            <a:alphaModFix/>
          </a:blip>
          <a:stretch>
            <a:fillRect/>
          </a:stretch>
        </p:blipFill>
        <p:spPr>
          <a:xfrm>
            <a:off x="2491650" y="1056614"/>
            <a:ext cx="1834150" cy="3869899"/>
          </a:xfrm>
          <a:prstGeom prst="rect">
            <a:avLst/>
          </a:prstGeom>
          <a:noFill/>
          <a:ln>
            <a:noFill/>
          </a:ln>
        </p:spPr>
      </p:pic>
      <p:pic>
        <p:nvPicPr>
          <p:cNvPr id="390" name="Google Shape;390;g30d312e9a17_0_0"/>
          <p:cNvPicPr preferRelativeResize="0"/>
          <p:nvPr/>
        </p:nvPicPr>
        <p:blipFill>
          <a:blip r:embed="rId4">
            <a:alphaModFix/>
          </a:blip>
          <a:stretch>
            <a:fillRect/>
          </a:stretch>
        </p:blipFill>
        <p:spPr>
          <a:xfrm>
            <a:off x="213300" y="957475"/>
            <a:ext cx="1996750" cy="4186025"/>
          </a:xfrm>
          <a:prstGeom prst="rect">
            <a:avLst/>
          </a:prstGeom>
          <a:noFill/>
          <a:ln>
            <a:noFill/>
          </a:ln>
        </p:spPr>
      </p:pic>
      <p:sp>
        <p:nvSpPr>
          <p:cNvPr id="391" name="Google Shape;391;g30d312e9a17_0_0"/>
          <p:cNvSpPr txBox="1"/>
          <p:nvPr/>
        </p:nvSpPr>
        <p:spPr>
          <a:xfrm>
            <a:off x="589500" y="-1644275"/>
            <a:ext cx="4251000" cy="359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chemeClr val="dk2"/>
              </a:solidFill>
              <a:latin typeface="Montserrat"/>
              <a:ea typeface="Montserrat"/>
              <a:cs typeface="Montserrat"/>
              <a:sym typeface="Montserrat"/>
            </a:endParaRPr>
          </a:p>
        </p:txBody>
      </p:sp>
      <p:sp>
        <p:nvSpPr>
          <p:cNvPr id="392" name="Google Shape;392;g30d312e9a17_0_0"/>
          <p:cNvSpPr txBox="1"/>
          <p:nvPr/>
        </p:nvSpPr>
        <p:spPr>
          <a:xfrm>
            <a:off x="5627325" y="957475"/>
            <a:ext cx="2407500" cy="118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a:solidFill>
                  <a:srgbClr val="391463"/>
                </a:solidFill>
                <a:latin typeface="Alata"/>
                <a:ea typeface="Alata"/>
                <a:cs typeface="Alata"/>
                <a:sym typeface="Alata"/>
              </a:rPr>
              <a:t>Meduo hashtags:</a:t>
            </a:r>
            <a:endParaRPr sz="1800" b="1">
              <a:solidFill>
                <a:srgbClr val="391463"/>
              </a:solidFill>
              <a:latin typeface="Alata"/>
              <a:ea typeface="Alata"/>
              <a:cs typeface="Alata"/>
              <a:sym typeface="Alata"/>
            </a:endParaRPr>
          </a:p>
          <a:p>
            <a:pPr marL="0" lvl="0" indent="0" algn="l" rtl="0">
              <a:spcBef>
                <a:spcPts val="0"/>
              </a:spcBef>
              <a:spcAft>
                <a:spcPts val="0"/>
              </a:spcAft>
              <a:buNone/>
            </a:pPr>
            <a:r>
              <a:rPr lang="en-US" sz="1700">
                <a:solidFill>
                  <a:schemeClr val="dk2"/>
                </a:solidFill>
                <a:latin typeface="Montserrat"/>
                <a:ea typeface="Montserrat"/>
                <a:cs typeface="Montserrat"/>
                <a:sym typeface="Montserrat"/>
              </a:rPr>
              <a:t>#meduo</a:t>
            </a:r>
            <a:endParaRPr sz="1700">
              <a:solidFill>
                <a:schemeClr val="dk2"/>
              </a:solidFill>
              <a:latin typeface="Montserrat"/>
              <a:ea typeface="Montserrat"/>
              <a:cs typeface="Montserrat"/>
              <a:sym typeface="Montserrat"/>
            </a:endParaRPr>
          </a:p>
          <a:p>
            <a:pPr marL="0" lvl="0" indent="0" algn="l" rtl="0">
              <a:spcBef>
                <a:spcPts val="0"/>
              </a:spcBef>
              <a:spcAft>
                <a:spcPts val="0"/>
              </a:spcAft>
              <a:buNone/>
            </a:pPr>
            <a:r>
              <a:rPr lang="en-US" sz="1700">
                <a:solidFill>
                  <a:schemeClr val="dk2"/>
                </a:solidFill>
                <a:latin typeface="Montserrat"/>
                <a:ea typeface="Montserrat"/>
                <a:cs typeface="Montserrat"/>
                <a:sym typeface="Montserrat"/>
              </a:rPr>
              <a:t> #Learntmedical</a:t>
            </a:r>
            <a:endParaRPr sz="1700">
              <a:solidFill>
                <a:schemeClr val="dk2"/>
              </a:solidFill>
              <a:latin typeface="Montserrat"/>
              <a:ea typeface="Montserrat"/>
              <a:cs typeface="Montserrat"/>
              <a:sym typeface="Montserrat"/>
            </a:endParaRPr>
          </a:p>
          <a:p>
            <a:pPr marL="0" lvl="0" indent="0" algn="l" rtl="0">
              <a:spcBef>
                <a:spcPts val="0"/>
              </a:spcBef>
              <a:spcAft>
                <a:spcPts val="0"/>
              </a:spcAft>
              <a:buNone/>
            </a:pPr>
            <a:r>
              <a:rPr lang="en-US" sz="1700">
                <a:solidFill>
                  <a:schemeClr val="dk2"/>
                </a:solidFill>
                <a:latin typeface="Montserrat"/>
                <a:ea typeface="Montserrat"/>
                <a:cs typeface="Montserrat"/>
                <a:sym typeface="Montserrat"/>
              </a:rPr>
              <a:t> #meduohits</a:t>
            </a:r>
            <a:endParaRPr sz="1700">
              <a:solidFill>
                <a:schemeClr val="dk2"/>
              </a:solidFill>
              <a:latin typeface="Montserrat"/>
              <a:ea typeface="Montserrat"/>
              <a:cs typeface="Montserrat"/>
              <a:sym typeface="Montserrat"/>
            </a:endParaRPr>
          </a:p>
        </p:txBody>
      </p:sp>
      <p:sp>
        <p:nvSpPr>
          <p:cNvPr id="393" name="Google Shape;393;g30d312e9a17_0_0"/>
          <p:cNvSpPr txBox="1"/>
          <p:nvPr/>
        </p:nvSpPr>
        <p:spPr>
          <a:xfrm>
            <a:off x="4325800" y="2277875"/>
            <a:ext cx="4873500" cy="14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500">
                <a:solidFill>
                  <a:schemeClr val="dk2"/>
                </a:solidFill>
                <a:latin typeface="Alata"/>
                <a:ea typeface="Alata"/>
                <a:cs typeface="Alata"/>
                <a:sym typeface="Alata"/>
              </a:rPr>
              <a:t>Platforms:</a:t>
            </a:r>
            <a:endParaRPr sz="1500">
              <a:solidFill>
                <a:schemeClr val="dk2"/>
              </a:solidFill>
              <a:latin typeface="Alata"/>
              <a:ea typeface="Alata"/>
              <a:cs typeface="Alata"/>
              <a:sym typeface="Alata"/>
            </a:endParaRPr>
          </a:p>
          <a:p>
            <a:pPr marL="0" lvl="0" indent="0" algn="l" rtl="0">
              <a:spcBef>
                <a:spcPts val="0"/>
              </a:spcBef>
              <a:spcAft>
                <a:spcPts val="0"/>
              </a:spcAft>
              <a:buNone/>
            </a:pPr>
            <a:r>
              <a:rPr lang="en-US" sz="1300">
                <a:solidFill>
                  <a:schemeClr val="dk2"/>
                </a:solidFill>
                <a:latin typeface="Montserrat"/>
                <a:ea typeface="Montserrat"/>
                <a:cs typeface="Montserrat"/>
                <a:sym typeface="Montserrat"/>
              </a:rPr>
              <a:t>facebook                         5-6  photo post per month</a:t>
            </a:r>
            <a:endParaRPr sz="1300">
              <a:solidFill>
                <a:schemeClr val="dk2"/>
              </a:solidFill>
              <a:latin typeface="Montserrat"/>
              <a:ea typeface="Montserrat"/>
              <a:cs typeface="Montserrat"/>
              <a:sym typeface="Montserrat"/>
            </a:endParaRPr>
          </a:p>
          <a:p>
            <a:pPr marL="0" lvl="0" indent="0" algn="l" rtl="0">
              <a:spcBef>
                <a:spcPts val="0"/>
              </a:spcBef>
              <a:spcAft>
                <a:spcPts val="0"/>
              </a:spcAft>
              <a:buNone/>
            </a:pPr>
            <a:r>
              <a:rPr lang="en-US" sz="1300">
                <a:solidFill>
                  <a:schemeClr val="dk2"/>
                </a:solidFill>
                <a:latin typeface="Montserrat"/>
                <a:ea typeface="Montserrat"/>
                <a:cs typeface="Montserrat"/>
                <a:sym typeface="Montserrat"/>
              </a:rPr>
              <a:t>Instagram                       Photo and Reels </a:t>
            </a:r>
            <a:endParaRPr sz="1300">
              <a:solidFill>
                <a:schemeClr val="dk2"/>
              </a:solidFill>
              <a:latin typeface="Montserrat"/>
              <a:ea typeface="Montserrat"/>
              <a:cs typeface="Montserrat"/>
              <a:sym typeface="Montserrat"/>
            </a:endParaRPr>
          </a:p>
          <a:p>
            <a:pPr marL="0" lvl="0" indent="0" algn="l" rtl="0">
              <a:spcBef>
                <a:spcPts val="0"/>
              </a:spcBef>
              <a:spcAft>
                <a:spcPts val="0"/>
              </a:spcAft>
              <a:buNone/>
            </a:pPr>
            <a:r>
              <a:rPr lang="en-US" sz="1300">
                <a:solidFill>
                  <a:schemeClr val="dk2"/>
                </a:solidFill>
                <a:latin typeface="Montserrat"/>
                <a:ea typeface="Montserrat"/>
                <a:cs typeface="Montserrat"/>
                <a:sym typeface="Montserrat"/>
              </a:rPr>
              <a:t>youtube                          sample record from session range         of 3-5 minutes </a:t>
            </a:r>
            <a:endParaRPr sz="1300">
              <a:solidFill>
                <a:schemeClr val="dk2"/>
              </a:solidFill>
              <a:latin typeface="Montserrat"/>
              <a:ea typeface="Montserrat"/>
              <a:cs typeface="Montserrat"/>
              <a:sym typeface="Montserrat"/>
            </a:endParaRPr>
          </a:p>
          <a:p>
            <a:pPr marL="0" lvl="0" indent="0" algn="l" rtl="0">
              <a:spcBef>
                <a:spcPts val="0"/>
              </a:spcBef>
              <a:spcAft>
                <a:spcPts val="0"/>
              </a:spcAft>
              <a:buNone/>
            </a:pPr>
            <a:r>
              <a:rPr lang="en-US" sz="1300">
                <a:solidFill>
                  <a:schemeClr val="dk2"/>
                </a:solidFill>
                <a:latin typeface="Montserrat"/>
                <a:ea typeface="Montserrat"/>
                <a:cs typeface="Montserrat"/>
                <a:sym typeface="Montserrat"/>
              </a:rPr>
              <a:t>Linked In                        Not active</a:t>
            </a:r>
            <a:endParaRPr sz="1300">
              <a:solidFill>
                <a:schemeClr val="dk2"/>
              </a:solidFill>
              <a:latin typeface="Montserrat"/>
              <a:ea typeface="Montserrat"/>
              <a:cs typeface="Montserrat"/>
              <a:sym typeface="Montserrat"/>
            </a:endParaRPr>
          </a:p>
          <a:p>
            <a:pPr marL="0" lvl="0" indent="0" algn="l" rtl="0">
              <a:spcBef>
                <a:spcPts val="0"/>
              </a:spcBef>
              <a:spcAft>
                <a:spcPts val="0"/>
              </a:spcAft>
              <a:buNone/>
            </a:pPr>
            <a:endParaRPr sz="1300">
              <a:solidFill>
                <a:schemeClr val="dk2"/>
              </a:solidFill>
              <a:latin typeface="Montserrat"/>
              <a:ea typeface="Montserrat"/>
              <a:cs typeface="Montserrat"/>
              <a:sym typeface="Montserrat"/>
            </a:endParaRPr>
          </a:p>
          <a:p>
            <a:pPr marL="0" lvl="0" indent="0" algn="l" rtl="0">
              <a:spcBef>
                <a:spcPts val="0"/>
              </a:spcBef>
              <a:spcAft>
                <a:spcPts val="0"/>
              </a:spcAft>
              <a:buNone/>
            </a:pPr>
            <a:r>
              <a:rPr lang="en-US" sz="1300">
                <a:solidFill>
                  <a:schemeClr val="dk2"/>
                </a:solidFill>
                <a:latin typeface="Montserrat"/>
                <a:ea typeface="Montserrat"/>
                <a:cs typeface="Montserrat"/>
                <a:sym typeface="Montserrat"/>
              </a:rPr>
              <a:t> </a:t>
            </a:r>
            <a:endParaRPr sz="1300">
              <a:solidFill>
                <a:schemeClr val="dk2"/>
              </a:solidFill>
              <a:latin typeface="Montserrat"/>
              <a:ea typeface="Montserrat"/>
              <a:cs typeface="Montserrat"/>
              <a:sym typeface="Montserrat"/>
            </a:endParaRPr>
          </a:p>
        </p:txBody>
      </p:sp>
      <p:sp>
        <p:nvSpPr>
          <p:cNvPr id="394" name="Google Shape;394;g30d312e9a17_0_0"/>
          <p:cNvSpPr/>
          <p:nvPr/>
        </p:nvSpPr>
        <p:spPr>
          <a:xfrm>
            <a:off x="5368950" y="2661513"/>
            <a:ext cx="751500" cy="70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ontserrat"/>
              <a:ea typeface="Montserrat"/>
              <a:cs typeface="Montserrat"/>
              <a:sym typeface="Montserrat"/>
            </a:endParaRPr>
          </a:p>
        </p:txBody>
      </p:sp>
      <p:sp>
        <p:nvSpPr>
          <p:cNvPr id="395" name="Google Shape;395;g30d312e9a17_0_0"/>
          <p:cNvSpPr/>
          <p:nvPr/>
        </p:nvSpPr>
        <p:spPr>
          <a:xfrm>
            <a:off x="5368950" y="2862588"/>
            <a:ext cx="751500" cy="70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ontserrat"/>
              <a:ea typeface="Montserrat"/>
              <a:cs typeface="Montserrat"/>
              <a:sym typeface="Montserrat"/>
            </a:endParaRPr>
          </a:p>
        </p:txBody>
      </p:sp>
      <p:sp>
        <p:nvSpPr>
          <p:cNvPr id="396" name="Google Shape;396;g30d312e9a17_0_0"/>
          <p:cNvSpPr/>
          <p:nvPr/>
        </p:nvSpPr>
        <p:spPr>
          <a:xfrm>
            <a:off x="5368950" y="3063663"/>
            <a:ext cx="751500" cy="70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ontserrat"/>
              <a:ea typeface="Montserrat"/>
              <a:cs typeface="Montserrat"/>
              <a:sym typeface="Montserrat"/>
            </a:endParaRPr>
          </a:p>
        </p:txBody>
      </p:sp>
      <p:sp>
        <p:nvSpPr>
          <p:cNvPr id="397" name="Google Shape;397;g30d312e9a17_0_0"/>
          <p:cNvSpPr/>
          <p:nvPr/>
        </p:nvSpPr>
        <p:spPr>
          <a:xfrm>
            <a:off x="5368950" y="3465813"/>
            <a:ext cx="751500" cy="70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g30600eacaa0_0_0"/>
          <p:cNvSpPr txBox="1">
            <a:spLocks noGrp="1"/>
          </p:cNvSpPr>
          <p:nvPr>
            <p:ph type="title"/>
          </p:nvPr>
        </p:nvSpPr>
        <p:spPr>
          <a:xfrm>
            <a:off x="402947" y="422739"/>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a:solidFill>
                  <a:srgbClr val="391463"/>
                </a:solidFill>
              </a:rPr>
              <a:t>SWOT Analysis </a:t>
            </a:r>
            <a:endParaRPr>
              <a:solidFill>
                <a:srgbClr val="391463"/>
              </a:solidFill>
            </a:endParaRPr>
          </a:p>
        </p:txBody>
      </p:sp>
      <p:sp>
        <p:nvSpPr>
          <p:cNvPr id="403" name="Google Shape;403;g30600eacaa0_0_0"/>
          <p:cNvSpPr txBox="1">
            <a:spLocks noGrp="1"/>
          </p:cNvSpPr>
          <p:nvPr>
            <p:ph type="title" idx="2"/>
          </p:nvPr>
        </p:nvSpPr>
        <p:spPr>
          <a:xfrm>
            <a:off x="402944" y="890746"/>
            <a:ext cx="26670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US" b="1">
                <a:solidFill>
                  <a:srgbClr val="391463"/>
                </a:solidFill>
              </a:rPr>
              <a:t>Strength</a:t>
            </a:r>
            <a:endParaRPr b="1">
              <a:solidFill>
                <a:srgbClr val="391463"/>
              </a:solidFill>
            </a:endParaRPr>
          </a:p>
        </p:txBody>
      </p:sp>
      <p:sp>
        <p:nvSpPr>
          <p:cNvPr id="404" name="Google Shape;404;g30600eacaa0_0_0"/>
          <p:cNvSpPr txBox="1">
            <a:spLocks noGrp="1"/>
          </p:cNvSpPr>
          <p:nvPr>
            <p:ph type="subTitle" idx="1"/>
          </p:nvPr>
        </p:nvSpPr>
        <p:spPr>
          <a:xfrm>
            <a:off x="312575" y="1278000"/>
            <a:ext cx="3563700" cy="19836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US"/>
              <a:t>Trusted organization.</a:t>
            </a:r>
            <a:endParaRPr/>
          </a:p>
          <a:p>
            <a:pPr marL="457200" lvl="0" indent="-311150" algn="l" rtl="0">
              <a:lnSpc>
                <a:spcPct val="100000"/>
              </a:lnSpc>
              <a:spcBef>
                <a:spcPts val="0"/>
              </a:spcBef>
              <a:spcAft>
                <a:spcPts val="0"/>
              </a:spcAft>
              <a:buSzPts val="1300"/>
              <a:buChar char="●"/>
            </a:pPr>
            <a:r>
              <a:rPr lang="en-US"/>
              <a:t>Offering courses in Arabic and English for a wider audience</a:t>
            </a:r>
            <a:endParaRPr/>
          </a:p>
          <a:p>
            <a:pPr marL="457200" lvl="0" indent="-311150" algn="l" rtl="0">
              <a:lnSpc>
                <a:spcPct val="100000"/>
              </a:lnSpc>
              <a:spcBef>
                <a:spcPts val="0"/>
              </a:spcBef>
              <a:spcAft>
                <a:spcPts val="0"/>
              </a:spcAft>
              <a:buSzPts val="1300"/>
              <a:buChar char="●"/>
            </a:pPr>
            <a:r>
              <a:rPr lang="en-US"/>
              <a:t>Certified instructors.</a:t>
            </a:r>
            <a:endParaRPr/>
          </a:p>
          <a:p>
            <a:pPr marL="457200" lvl="0" indent="-311150" algn="l" rtl="0">
              <a:lnSpc>
                <a:spcPct val="100000"/>
              </a:lnSpc>
              <a:spcBef>
                <a:spcPts val="0"/>
              </a:spcBef>
              <a:spcAft>
                <a:spcPts val="0"/>
              </a:spcAft>
              <a:buSzPts val="1300"/>
              <a:buChar char="●"/>
            </a:pPr>
            <a:r>
              <a:rPr lang="en-US"/>
              <a:t>Cost effective.</a:t>
            </a:r>
            <a:endParaRPr/>
          </a:p>
          <a:p>
            <a:pPr marL="457200" lvl="0" indent="-311150" algn="l" rtl="0">
              <a:lnSpc>
                <a:spcPct val="100000"/>
              </a:lnSpc>
              <a:spcBef>
                <a:spcPts val="0"/>
              </a:spcBef>
              <a:spcAft>
                <a:spcPts val="0"/>
              </a:spcAft>
              <a:buSzPts val="1300"/>
              <a:buChar char="●"/>
            </a:pPr>
            <a:r>
              <a:rPr lang="en-US"/>
              <a:t>highest quality of content</a:t>
            </a:r>
            <a:endParaRPr/>
          </a:p>
          <a:p>
            <a:pPr marL="457200" lvl="0" indent="-311150" algn="l" rtl="0">
              <a:lnSpc>
                <a:spcPct val="100000"/>
              </a:lnSpc>
              <a:spcBef>
                <a:spcPts val="0"/>
              </a:spcBef>
              <a:spcAft>
                <a:spcPts val="0"/>
              </a:spcAft>
              <a:buSzPts val="1300"/>
              <a:buChar char="●"/>
            </a:pPr>
            <a:r>
              <a:rPr lang="en-US"/>
              <a:t>Accessibility</a:t>
            </a:r>
            <a:endParaRPr/>
          </a:p>
          <a:p>
            <a:pPr marL="457200" lvl="0" indent="-311150" algn="l" rtl="0">
              <a:lnSpc>
                <a:spcPct val="100000"/>
              </a:lnSpc>
              <a:spcBef>
                <a:spcPts val="0"/>
              </a:spcBef>
              <a:spcAft>
                <a:spcPts val="0"/>
              </a:spcAft>
              <a:buSzPts val="1300"/>
              <a:buChar char="●"/>
            </a:pPr>
            <a:r>
              <a:rPr lang="en-US"/>
              <a:t>Interactive learning tools</a:t>
            </a:r>
            <a:endParaRPr/>
          </a:p>
          <a:p>
            <a:pPr marL="457200" lvl="0" indent="-311150" algn="l" rtl="0">
              <a:lnSpc>
                <a:spcPct val="100000"/>
              </a:lnSpc>
              <a:spcBef>
                <a:spcPts val="0"/>
              </a:spcBef>
              <a:spcAft>
                <a:spcPts val="0"/>
              </a:spcAft>
              <a:buSzPts val="1300"/>
              <a:buChar char="●"/>
            </a:pPr>
            <a:r>
              <a:rPr lang="en-US"/>
              <a:t>Flexibility</a:t>
            </a:r>
            <a:endParaRPr/>
          </a:p>
          <a:p>
            <a:pPr marL="457200" lvl="0" indent="-311150" algn="l" rtl="0">
              <a:lnSpc>
                <a:spcPct val="100000"/>
              </a:lnSpc>
              <a:spcBef>
                <a:spcPts val="0"/>
              </a:spcBef>
              <a:spcAft>
                <a:spcPts val="0"/>
              </a:spcAft>
              <a:buSzPts val="1300"/>
              <a:buChar char="●"/>
            </a:pPr>
            <a:r>
              <a:rPr lang="en-US"/>
              <a:t>offering networking opportunities</a:t>
            </a:r>
            <a:endParaRPr/>
          </a:p>
        </p:txBody>
      </p:sp>
      <p:sp>
        <p:nvSpPr>
          <p:cNvPr id="405" name="Google Shape;405;g30600eacaa0_0_0"/>
          <p:cNvSpPr txBox="1">
            <a:spLocks noGrp="1"/>
          </p:cNvSpPr>
          <p:nvPr>
            <p:ph type="title" idx="4"/>
          </p:nvPr>
        </p:nvSpPr>
        <p:spPr>
          <a:xfrm>
            <a:off x="312580" y="3415402"/>
            <a:ext cx="26670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US" b="1">
                <a:solidFill>
                  <a:srgbClr val="391463"/>
                </a:solidFill>
              </a:rPr>
              <a:t>Opportunities</a:t>
            </a:r>
            <a:endParaRPr b="1">
              <a:solidFill>
                <a:srgbClr val="391463"/>
              </a:solidFill>
            </a:endParaRPr>
          </a:p>
        </p:txBody>
      </p:sp>
      <p:sp>
        <p:nvSpPr>
          <p:cNvPr id="406" name="Google Shape;406;g30600eacaa0_0_0"/>
          <p:cNvSpPr txBox="1">
            <a:spLocks noGrp="1"/>
          </p:cNvSpPr>
          <p:nvPr>
            <p:ph type="subTitle" idx="6"/>
          </p:nvPr>
        </p:nvSpPr>
        <p:spPr>
          <a:xfrm>
            <a:off x="402954" y="3810347"/>
            <a:ext cx="3636300" cy="12234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US"/>
              <a:t>Wide spread of e-learning</a:t>
            </a:r>
            <a:endParaRPr/>
          </a:p>
          <a:p>
            <a:pPr marL="457200" lvl="0" indent="-311150" algn="l" rtl="0">
              <a:lnSpc>
                <a:spcPct val="100000"/>
              </a:lnSpc>
              <a:spcBef>
                <a:spcPts val="0"/>
              </a:spcBef>
              <a:spcAft>
                <a:spcPts val="0"/>
              </a:spcAft>
              <a:buSzPts val="1300"/>
              <a:buChar char="●"/>
            </a:pPr>
            <a:r>
              <a:rPr lang="en-US"/>
              <a:t>Healthcare accreditation of GAHAR.</a:t>
            </a:r>
            <a:endParaRPr/>
          </a:p>
          <a:p>
            <a:pPr marL="457200" lvl="0" indent="-311150" algn="l" rtl="0">
              <a:lnSpc>
                <a:spcPct val="100000"/>
              </a:lnSpc>
              <a:spcBef>
                <a:spcPts val="0"/>
              </a:spcBef>
              <a:spcAft>
                <a:spcPts val="0"/>
              </a:spcAft>
              <a:buSzPts val="1300"/>
              <a:buChar char="●"/>
            </a:pPr>
            <a:r>
              <a:rPr lang="en-US"/>
              <a:t>Egyptian Health council regulations.</a:t>
            </a:r>
            <a:endParaRPr/>
          </a:p>
          <a:p>
            <a:pPr marL="0" lvl="0" indent="0" algn="l" rtl="0">
              <a:lnSpc>
                <a:spcPct val="100000"/>
              </a:lnSpc>
              <a:spcBef>
                <a:spcPts val="1200"/>
              </a:spcBef>
              <a:spcAft>
                <a:spcPts val="1200"/>
              </a:spcAft>
              <a:buSzPts val="1300"/>
              <a:buNone/>
            </a:pPr>
            <a:endParaRPr/>
          </a:p>
        </p:txBody>
      </p:sp>
      <p:sp>
        <p:nvSpPr>
          <p:cNvPr id="407" name="Google Shape;407;g30600eacaa0_0_0"/>
          <p:cNvSpPr txBox="1">
            <a:spLocks noGrp="1"/>
          </p:cNvSpPr>
          <p:nvPr>
            <p:ph type="title" idx="7"/>
          </p:nvPr>
        </p:nvSpPr>
        <p:spPr>
          <a:xfrm>
            <a:off x="4388979" y="890738"/>
            <a:ext cx="27243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US" b="1">
                <a:solidFill>
                  <a:srgbClr val="391463"/>
                </a:solidFill>
              </a:rPr>
              <a:t>weakness</a:t>
            </a:r>
            <a:endParaRPr b="1">
              <a:solidFill>
                <a:srgbClr val="391463"/>
              </a:solidFill>
            </a:endParaRPr>
          </a:p>
        </p:txBody>
      </p:sp>
      <p:sp>
        <p:nvSpPr>
          <p:cNvPr id="408" name="Google Shape;408;g30600eacaa0_0_0"/>
          <p:cNvSpPr txBox="1">
            <a:spLocks noGrp="1"/>
          </p:cNvSpPr>
          <p:nvPr>
            <p:ph type="subTitle" idx="9"/>
          </p:nvPr>
        </p:nvSpPr>
        <p:spPr>
          <a:xfrm>
            <a:off x="4260650" y="1227575"/>
            <a:ext cx="4460100" cy="16500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US"/>
              <a:t>Technical problems.</a:t>
            </a:r>
            <a:endParaRPr/>
          </a:p>
          <a:p>
            <a:pPr marL="457200" lvl="0" indent="-311150" algn="l" rtl="0">
              <a:lnSpc>
                <a:spcPct val="100000"/>
              </a:lnSpc>
              <a:spcBef>
                <a:spcPts val="0"/>
              </a:spcBef>
              <a:spcAft>
                <a:spcPts val="0"/>
              </a:spcAft>
              <a:buSzPts val="1300"/>
              <a:buChar char="●"/>
            </a:pPr>
            <a:r>
              <a:rPr lang="en-US"/>
              <a:t>Unfamiliarity of technology form instructors.</a:t>
            </a:r>
            <a:endParaRPr>
              <a:highlight>
                <a:schemeClr val="lt1"/>
              </a:highlight>
            </a:endParaRPr>
          </a:p>
          <a:p>
            <a:pPr marL="457200" lvl="0" indent="-311150" algn="l" rtl="0">
              <a:lnSpc>
                <a:spcPct val="100000"/>
              </a:lnSpc>
              <a:spcBef>
                <a:spcPts val="0"/>
              </a:spcBef>
              <a:spcAft>
                <a:spcPts val="0"/>
              </a:spcAft>
              <a:buSzPts val="1300"/>
              <a:buChar char="●"/>
            </a:pPr>
            <a:r>
              <a:rPr lang="en-US"/>
              <a:t>Practical rounds with high no of trainees.</a:t>
            </a:r>
            <a:endParaRPr/>
          </a:p>
          <a:p>
            <a:pPr marL="457200" lvl="0" indent="-311150" algn="l" rtl="0">
              <a:lnSpc>
                <a:spcPct val="100000"/>
              </a:lnSpc>
              <a:spcBef>
                <a:spcPts val="0"/>
              </a:spcBef>
              <a:spcAft>
                <a:spcPts val="0"/>
              </a:spcAft>
              <a:buSzPts val="1300"/>
              <a:buChar char="●"/>
            </a:pPr>
            <a:r>
              <a:rPr lang="en-US"/>
              <a:t>Lack of face-to-face interaction.</a:t>
            </a:r>
            <a:endParaRPr/>
          </a:p>
          <a:p>
            <a:pPr marL="457200" lvl="0" indent="-311150" algn="l" rtl="0">
              <a:lnSpc>
                <a:spcPct val="100000"/>
              </a:lnSpc>
              <a:spcBef>
                <a:spcPts val="0"/>
              </a:spcBef>
              <a:spcAft>
                <a:spcPts val="0"/>
              </a:spcAft>
              <a:buSzPts val="1300"/>
              <a:buChar char="●"/>
            </a:pPr>
            <a:r>
              <a:rPr lang="en-US"/>
              <a:t>The online education market is competitive</a:t>
            </a:r>
            <a:endParaRPr/>
          </a:p>
          <a:p>
            <a:pPr marL="285750" lvl="0" indent="-203200" algn="l" rtl="0">
              <a:lnSpc>
                <a:spcPct val="100000"/>
              </a:lnSpc>
              <a:spcBef>
                <a:spcPts val="1200"/>
              </a:spcBef>
              <a:spcAft>
                <a:spcPts val="0"/>
              </a:spcAft>
              <a:buSzPts val="1300"/>
              <a:buFont typeface="Arial"/>
              <a:buNone/>
            </a:pPr>
            <a:endParaRPr>
              <a:highlight>
                <a:srgbClr val="FFFF00"/>
              </a:highlight>
            </a:endParaRPr>
          </a:p>
          <a:p>
            <a:pPr marL="0" lvl="0" indent="0" algn="l" rtl="0">
              <a:lnSpc>
                <a:spcPct val="100000"/>
              </a:lnSpc>
              <a:spcBef>
                <a:spcPts val="1200"/>
              </a:spcBef>
              <a:spcAft>
                <a:spcPts val="0"/>
              </a:spcAft>
              <a:buSzPts val="1300"/>
              <a:buNone/>
            </a:pPr>
            <a:endParaRPr>
              <a:highlight>
                <a:srgbClr val="FFFF00"/>
              </a:highlight>
            </a:endParaRPr>
          </a:p>
          <a:p>
            <a:pPr marL="285750" lvl="0" indent="-203200" algn="l" rtl="0">
              <a:lnSpc>
                <a:spcPct val="100000"/>
              </a:lnSpc>
              <a:spcBef>
                <a:spcPts val="1200"/>
              </a:spcBef>
              <a:spcAft>
                <a:spcPts val="1200"/>
              </a:spcAft>
              <a:buSzPts val="1300"/>
              <a:buFont typeface="Arial"/>
              <a:buNone/>
            </a:pPr>
            <a:endParaRPr/>
          </a:p>
        </p:txBody>
      </p:sp>
      <p:sp>
        <p:nvSpPr>
          <p:cNvPr id="409" name="Google Shape;409;g30600eacaa0_0_0"/>
          <p:cNvSpPr txBox="1">
            <a:spLocks noGrp="1"/>
          </p:cNvSpPr>
          <p:nvPr>
            <p:ph type="title" idx="13"/>
          </p:nvPr>
        </p:nvSpPr>
        <p:spPr>
          <a:xfrm>
            <a:off x="4388975" y="2726000"/>
            <a:ext cx="27243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US" b="1">
                <a:solidFill>
                  <a:srgbClr val="391463"/>
                </a:solidFill>
              </a:rPr>
              <a:t>Threats</a:t>
            </a:r>
            <a:endParaRPr b="1">
              <a:solidFill>
                <a:srgbClr val="391463"/>
              </a:solidFill>
            </a:endParaRPr>
          </a:p>
        </p:txBody>
      </p:sp>
      <p:sp>
        <p:nvSpPr>
          <p:cNvPr id="410" name="Google Shape;410;g30600eacaa0_0_0"/>
          <p:cNvSpPr txBox="1">
            <a:spLocks noGrp="1"/>
          </p:cNvSpPr>
          <p:nvPr>
            <p:ph type="subTitle" idx="15"/>
          </p:nvPr>
        </p:nvSpPr>
        <p:spPr>
          <a:xfrm>
            <a:off x="4228375" y="3141450"/>
            <a:ext cx="4378200" cy="14877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US"/>
              <a:t>Fragmented market.</a:t>
            </a:r>
            <a:endParaRPr/>
          </a:p>
          <a:p>
            <a:pPr marL="457200" lvl="0" indent="-311150" algn="l" rtl="0">
              <a:spcBef>
                <a:spcPts val="0"/>
              </a:spcBef>
              <a:spcAft>
                <a:spcPts val="0"/>
              </a:spcAft>
              <a:buSzPts val="1300"/>
              <a:buChar char="●"/>
            </a:pPr>
            <a:r>
              <a:rPr lang="en-US"/>
              <a:t>Motivation and discipline.</a:t>
            </a:r>
            <a:endParaRPr/>
          </a:p>
          <a:p>
            <a:pPr marL="457200" lvl="0" indent="-311150" algn="l" rtl="0">
              <a:lnSpc>
                <a:spcPct val="100000"/>
              </a:lnSpc>
              <a:spcBef>
                <a:spcPts val="0"/>
              </a:spcBef>
              <a:spcAft>
                <a:spcPts val="0"/>
              </a:spcAft>
              <a:buSzPts val="1300"/>
              <a:buChar char="●"/>
            </a:pPr>
            <a:r>
              <a:rPr lang="en-US">
                <a:highlight>
                  <a:schemeClr val="lt1"/>
                </a:highlight>
              </a:rPr>
              <a:t>Marketing challenges (not all customers could be reached thru same channel.</a:t>
            </a:r>
            <a:endParaRPr>
              <a:highlight>
                <a:schemeClr val="lt1"/>
              </a:highlight>
            </a:endParaRPr>
          </a:p>
          <a:p>
            <a:pPr marL="457200" lvl="0" indent="-311150" algn="l" rtl="0">
              <a:lnSpc>
                <a:spcPct val="100000"/>
              </a:lnSpc>
              <a:spcBef>
                <a:spcPts val="0"/>
              </a:spcBef>
              <a:spcAft>
                <a:spcPts val="0"/>
              </a:spcAft>
              <a:buSzPts val="1300"/>
              <a:buChar char="●"/>
            </a:pPr>
            <a:r>
              <a:rPr lang="en-US">
                <a:highlight>
                  <a:schemeClr val="lt1"/>
                </a:highlight>
              </a:rPr>
              <a:t>Rapidly changing laws and regulations.</a:t>
            </a:r>
            <a:endParaRPr>
              <a:highlight>
                <a:schemeClr val="lt1"/>
              </a:highlight>
            </a:endParaRPr>
          </a:p>
          <a:p>
            <a:pPr marL="457200" lvl="0" indent="-311150" algn="l" rtl="0">
              <a:spcBef>
                <a:spcPts val="0"/>
              </a:spcBef>
              <a:spcAft>
                <a:spcPts val="0"/>
              </a:spcAft>
              <a:buSzPts val="1300"/>
              <a:buChar char="●"/>
            </a:pPr>
            <a:r>
              <a:rPr lang="en-US"/>
              <a:t>Technical challenges.</a:t>
            </a:r>
            <a:endParaRPr/>
          </a:p>
          <a:p>
            <a:pPr marL="457200" lvl="0" indent="-311150" algn="l" rtl="0">
              <a:spcBef>
                <a:spcPts val="0"/>
              </a:spcBef>
              <a:spcAft>
                <a:spcPts val="0"/>
              </a:spcAft>
              <a:buSzPts val="1300"/>
              <a:buChar char="●"/>
            </a:pPr>
            <a:r>
              <a:rPr lang="en-US"/>
              <a:t>Economic fluctuations in Egypt </a:t>
            </a:r>
            <a:endParaRPr/>
          </a:p>
        </p:txBody>
      </p:sp>
      <p:grpSp>
        <p:nvGrpSpPr>
          <p:cNvPr id="411" name="Google Shape;411;g30600eacaa0_0_0"/>
          <p:cNvGrpSpPr/>
          <p:nvPr/>
        </p:nvGrpSpPr>
        <p:grpSpPr>
          <a:xfrm>
            <a:off x="-20" y="18833"/>
            <a:ext cx="9144020" cy="342900"/>
            <a:chOff x="-25" y="0"/>
            <a:chExt cx="9144020" cy="342900"/>
          </a:xfrm>
        </p:grpSpPr>
        <p:sp>
          <p:nvSpPr>
            <p:cNvPr id="412" name="Google Shape;412;g30600eacaa0_0_0"/>
            <p:cNvSpPr/>
            <p:nvPr/>
          </p:nvSpPr>
          <p:spPr>
            <a:xfrm>
              <a:off x="-25" y="0"/>
              <a:ext cx="9144020" cy="342900"/>
            </a:xfrm>
            <a:custGeom>
              <a:avLst/>
              <a:gdLst/>
              <a:ahLst/>
              <a:cxnLst/>
              <a:rect l="l" t="t" r="r" b="b"/>
              <a:pathLst>
                <a:path w="43778" h="1407" extrusionOk="0">
                  <a:moveTo>
                    <a:pt x="0" y="0"/>
                  </a:moveTo>
                  <a:lnTo>
                    <a:pt x="0" y="1406"/>
                  </a:lnTo>
                  <a:lnTo>
                    <a:pt x="43777" y="1406"/>
                  </a:lnTo>
                  <a:lnTo>
                    <a:pt x="437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3" name="Google Shape;413;g30600eacaa0_0_0"/>
            <p:cNvGrpSpPr/>
            <p:nvPr/>
          </p:nvGrpSpPr>
          <p:grpSpPr>
            <a:xfrm>
              <a:off x="215975" y="111150"/>
              <a:ext cx="642950" cy="120600"/>
              <a:chOff x="215975" y="152625"/>
              <a:chExt cx="642950" cy="120600"/>
            </a:xfrm>
          </p:grpSpPr>
          <p:sp>
            <p:nvSpPr>
              <p:cNvPr id="414" name="Google Shape;414;g30600eacaa0_0_0"/>
              <p:cNvSpPr/>
              <p:nvPr/>
            </p:nvSpPr>
            <p:spPr>
              <a:xfrm>
                <a:off x="215975" y="152625"/>
                <a:ext cx="120600" cy="1206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g30600eacaa0_0_0"/>
              <p:cNvSpPr/>
              <p:nvPr/>
            </p:nvSpPr>
            <p:spPr>
              <a:xfrm>
                <a:off x="477150" y="152625"/>
                <a:ext cx="120600" cy="1206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g30600eacaa0_0_0"/>
              <p:cNvSpPr/>
              <p:nvPr/>
            </p:nvSpPr>
            <p:spPr>
              <a:xfrm>
                <a:off x="738325" y="152625"/>
                <a:ext cx="120600" cy="1206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417" name="Google Shape;417;g30600eacaa0_0_0"/>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02"/>
                                        </p:tgtEl>
                                        <p:attrNameLst>
                                          <p:attrName>style.visibility</p:attrName>
                                        </p:attrNameLst>
                                      </p:cBhvr>
                                      <p:to>
                                        <p:strVal val="visible"/>
                                      </p:to>
                                    </p:set>
                                    <p:anim calcmode="lin" valueType="num">
                                      <p:cBhvr additive="base">
                                        <p:cTn id="7" dur="1000"/>
                                        <p:tgtEl>
                                          <p:spTgt spid="40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7"/>
          <p:cNvSpPr txBox="1">
            <a:spLocks noGrp="1"/>
          </p:cNvSpPr>
          <p:nvPr>
            <p:ph type="title"/>
          </p:nvPr>
        </p:nvSpPr>
        <p:spPr>
          <a:xfrm>
            <a:off x="714300" y="96225"/>
            <a:ext cx="7715400" cy="46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3200" b="1">
                <a:solidFill>
                  <a:srgbClr val="391463"/>
                </a:solidFill>
              </a:rPr>
              <a:t>Objective</a:t>
            </a:r>
            <a:r>
              <a:rPr lang="en-US" sz="3200"/>
              <a:t> </a:t>
            </a:r>
            <a:endParaRPr/>
          </a:p>
        </p:txBody>
      </p:sp>
      <p:sp>
        <p:nvSpPr>
          <p:cNvPr id="423" name="Google Shape;423;p7"/>
          <p:cNvSpPr txBox="1"/>
          <p:nvPr/>
        </p:nvSpPr>
        <p:spPr>
          <a:xfrm>
            <a:off x="516750" y="746326"/>
            <a:ext cx="8110500" cy="47715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200000"/>
              </a:lnSpc>
              <a:spcBef>
                <a:spcPts val="0"/>
              </a:spcBef>
              <a:spcAft>
                <a:spcPts val="0"/>
              </a:spcAft>
              <a:buClr>
                <a:srgbClr val="000000"/>
              </a:buClr>
              <a:buSzPts val="1600"/>
              <a:buFont typeface="Arial"/>
              <a:buChar char="•"/>
            </a:pPr>
            <a:r>
              <a:rPr lang="en-US" sz="1600" b="0" i="0" u="none" strike="noStrike" cap="none">
                <a:solidFill>
                  <a:srgbClr val="000000"/>
                </a:solidFill>
                <a:latin typeface="Arial"/>
                <a:ea typeface="Arial"/>
                <a:cs typeface="Arial"/>
                <a:sym typeface="Arial"/>
              </a:rPr>
              <a:t>Introduce product and Improve </a:t>
            </a:r>
            <a:r>
              <a:rPr lang="en-US" sz="1600" b="1" i="0" u="none" strike="noStrike" cap="none">
                <a:solidFill>
                  <a:srgbClr val="000000"/>
                </a:solidFill>
              </a:rPr>
              <a:t>awareness</a:t>
            </a:r>
            <a:r>
              <a:rPr lang="en-US" sz="1600" b="0" i="0" u="none" strike="noStrike" cap="none">
                <a:solidFill>
                  <a:srgbClr val="000000"/>
                </a:solidFill>
                <a:latin typeface="Arial"/>
                <a:ea typeface="Arial"/>
                <a:cs typeface="Arial"/>
                <a:sym typeface="Arial"/>
              </a:rPr>
              <a:t> 10</a:t>
            </a:r>
            <a:r>
              <a:rPr lang="en-US" sz="1600"/>
              <a:t>% </a:t>
            </a:r>
            <a:r>
              <a:rPr lang="en-US" sz="1600" b="0" i="0" u="none" strike="noStrike" cap="none">
                <a:solidFill>
                  <a:srgbClr val="000000"/>
                </a:solidFill>
                <a:latin typeface="Arial"/>
                <a:ea typeface="Arial"/>
                <a:cs typeface="Arial"/>
                <a:sym typeface="Arial"/>
              </a:rPr>
              <a:t>about the quality of e-learning materials.(first 4 month )</a:t>
            </a:r>
            <a:endParaRPr sz="1600" b="0" i="0" u="none" strike="noStrike" cap="none">
              <a:solidFill>
                <a:srgbClr val="000000"/>
              </a:solidFill>
              <a:latin typeface="Arial"/>
              <a:ea typeface="Arial"/>
              <a:cs typeface="Arial"/>
              <a:sym typeface="Arial"/>
            </a:endParaRPr>
          </a:p>
          <a:p>
            <a:pPr marL="285750" marR="0" lvl="0" indent="-285750" algn="l" rtl="0">
              <a:lnSpc>
                <a:spcPct val="200000"/>
              </a:lnSpc>
              <a:spcBef>
                <a:spcPts val="0"/>
              </a:spcBef>
              <a:spcAft>
                <a:spcPts val="0"/>
              </a:spcAft>
              <a:buSzPts val="1600"/>
              <a:buChar char="•"/>
            </a:pPr>
            <a:r>
              <a:rPr lang="en-US" sz="1600"/>
              <a:t>to be accredited by the government by Q1 2025.</a:t>
            </a:r>
            <a:endParaRPr sz="1600"/>
          </a:p>
          <a:p>
            <a:pPr marL="285750" marR="0" lvl="0" indent="-285750" algn="l" rtl="0">
              <a:lnSpc>
                <a:spcPct val="200000"/>
              </a:lnSpc>
              <a:spcBef>
                <a:spcPts val="0"/>
              </a:spcBef>
              <a:spcAft>
                <a:spcPts val="0"/>
              </a:spcAft>
              <a:buClr>
                <a:srgbClr val="000000"/>
              </a:buClr>
              <a:buSzPts val="1600"/>
              <a:buFont typeface="Arial"/>
              <a:buChar char="•"/>
            </a:pPr>
            <a:r>
              <a:rPr lang="en-US" sz="1600" b="0" i="0" u="none" strike="noStrike" cap="none">
                <a:solidFill>
                  <a:srgbClr val="000000"/>
                </a:solidFill>
                <a:latin typeface="Arial"/>
                <a:ea typeface="Arial"/>
                <a:cs typeface="Arial"/>
                <a:sym typeface="Arial"/>
              </a:rPr>
              <a:t>Credible source of healthcare education. </a:t>
            </a:r>
            <a:endParaRPr/>
          </a:p>
          <a:p>
            <a:pPr marL="285750" marR="0" lvl="0" indent="-285750" algn="l" rtl="0">
              <a:lnSpc>
                <a:spcPct val="200000"/>
              </a:lnSpc>
              <a:spcBef>
                <a:spcPts val="0"/>
              </a:spcBef>
              <a:spcAft>
                <a:spcPts val="0"/>
              </a:spcAft>
              <a:buClr>
                <a:srgbClr val="000000"/>
              </a:buClr>
              <a:buSzPts val="1600"/>
              <a:buFont typeface="Arial"/>
              <a:buChar char="•"/>
            </a:pPr>
            <a:r>
              <a:rPr lang="en-US" sz="1600" b="0" i="0" u="none" strike="noStrike" cap="none">
                <a:solidFill>
                  <a:srgbClr val="000000"/>
                </a:solidFill>
                <a:latin typeface="Arial"/>
                <a:ea typeface="Arial"/>
                <a:cs typeface="Arial"/>
                <a:sym typeface="Arial"/>
              </a:rPr>
              <a:t>Get 10,000 Enrollment on website by December,2025.</a:t>
            </a:r>
            <a:endParaRPr sz="1600"/>
          </a:p>
          <a:p>
            <a:pPr marL="285750" marR="0" lvl="0" indent="-285750" algn="l" rtl="0">
              <a:lnSpc>
                <a:spcPct val="200000"/>
              </a:lnSpc>
              <a:spcBef>
                <a:spcPts val="0"/>
              </a:spcBef>
              <a:spcAft>
                <a:spcPts val="0"/>
              </a:spcAft>
              <a:buClr>
                <a:srgbClr val="000000"/>
              </a:buClr>
              <a:buSzPts val="1600"/>
              <a:buFont typeface="Arial"/>
              <a:buChar char="•"/>
            </a:pPr>
            <a:r>
              <a:rPr lang="en-US" sz="1600"/>
              <a:t>Get 1000 subscription December,2025.</a:t>
            </a:r>
            <a:endParaRPr sz="1600"/>
          </a:p>
          <a:p>
            <a:pPr marL="285750" marR="0" lvl="0" indent="-285750" algn="l" rtl="0">
              <a:lnSpc>
                <a:spcPct val="200000"/>
              </a:lnSpc>
              <a:spcBef>
                <a:spcPts val="0"/>
              </a:spcBef>
              <a:spcAft>
                <a:spcPts val="0"/>
              </a:spcAft>
              <a:buSzPts val="1600"/>
              <a:buChar char="•"/>
            </a:pPr>
            <a:r>
              <a:rPr lang="en-US" sz="1600"/>
              <a:t>get 1000 follower on tiktok .</a:t>
            </a:r>
            <a:endParaRPr sz="1600"/>
          </a:p>
          <a:p>
            <a:pPr marL="285750" marR="0" lvl="0" indent="-285750" algn="l" rtl="0">
              <a:lnSpc>
                <a:spcPct val="200000"/>
              </a:lnSpc>
              <a:spcBef>
                <a:spcPts val="0"/>
              </a:spcBef>
              <a:spcAft>
                <a:spcPts val="0"/>
              </a:spcAft>
              <a:buClr>
                <a:srgbClr val="000000"/>
              </a:buClr>
              <a:buSzPts val="1600"/>
              <a:buFont typeface="Arial"/>
              <a:buChar char="•"/>
            </a:pPr>
            <a:r>
              <a:rPr lang="en-US" sz="1600" b="0" i="0" u="none" strike="noStrike" cap="none">
                <a:solidFill>
                  <a:srgbClr val="000000"/>
                </a:solidFill>
                <a:latin typeface="Arial"/>
                <a:ea typeface="Arial"/>
                <a:cs typeface="Arial"/>
                <a:sym typeface="Arial"/>
              </a:rPr>
              <a:t>Be the market leader in Healthcare education.</a:t>
            </a:r>
            <a:endParaRPr/>
          </a:p>
          <a:p>
            <a:pPr marL="285750" marR="0" lvl="0" indent="-285750" algn="l" rtl="0">
              <a:lnSpc>
                <a:spcPct val="200000"/>
              </a:lnSpc>
              <a:spcBef>
                <a:spcPts val="0"/>
              </a:spcBef>
              <a:spcAft>
                <a:spcPts val="0"/>
              </a:spcAft>
              <a:buClr>
                <a:srgbClr val="000000"/>
              </a:buClr>
              <a:buSzPts val="1600"/>
              <a:buFont typeface="Arial"/>
              <a:buChar char="•"/>
            </a:pPr>
            <a:r>
              <a:rPr lang="en-US" sz="1600" b="0" i="0" u="none" strike="noStrike" cap="none">
                <a:solidFill>
                  <a:srgbClr val="000000"/>
                </a:solidFill>
                <a:latin typeface="Arial"/>
                <a:ea typeface="Arial"/>
                <a:cs typeface="Arial"/>
                <a:sym typeface="Arial"/>
              </a:rPr>
              <a:t>Build communication lines between 600 trainee and relevant hiring organization.</a:t>
            </a:r>
            <a:endParaRPr sz="1600" b="0" i="0" u="none" strike="noStrike" cap="none">
              <a:solidFill>
                <a:srgbClr val="000000"/>
              </a:solidFill>
              <a:latin typeface="Arial"/>
              <a:ea typeface="Arial"/>
              <a:cs typeface="Arial"/>
              <a:sym typeface="Arial"/>
            </a:endParaRPr>
          </a:p>
          <a:p>
            <a:pPr marL="285750" marR="0" lvl="0" indent="-184150" algn="l" rtl="0">
              <a:lnSpc>
                <a:spcPct val="150000"/>
              </a:lnSpc>
              <a:spcBef>
                <a:spcPts val="0"/>
              </a:spcBef>
              <a:spcAft>
                <a:spcPts val="0"/>
              </a:spcAft>
              <a:buClr>
                <a:srgbClr val="000000"/>
              </a:buClr>
              <a:buSzPts val="1600"/>
              <a:buFont typeface="Arial"/>
              <a:buNone/>
            </a:pPr>
            <a:endParaRPr sz="1600" b="0" i="0" u="none" strike="noStrike" cap="none">
              <a:solidFill>
                <a:srgbClr val="000000"/>
              </a:solidFill>
              <a:latin typeface="Arial"/>
              <a:ea typeface="Arial"/>
              <a:cs typeface="Arial"/>
              <a:sym typeface="Arial"/>
            </a:endParaRPr>
          </a:p>
        </p:txBody>
      </p:sp>
      <p:pic>
        <p:nvPicPr>
          <p:cNvPr id="424" name="Google Shape;424;p7"/>
          <p:cNvPicPr preferRelativeResize="0"/>
          <p:nvPr/>
        </p:nvPicPr>
        <p:blipFill>
          <a:blip r:embed="rId3">
            <a:alphaModFix/>
          </a:blip>
          <a:stretch>
            <a:fillRect/>
          </a:stretch>
        </p:blipFill>
        <p:spPr>
          <a:xfrm>
            <a:off x="7806518" y="3997150"/>
            <a:ext cx="1412209" cy="1332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grpSp>
        <p:nvGrpSpPr>
          <p:cNvPr id="429" name="Google Shape;429;p9"/>
          <p:cNvGrpSpPr/>
          <p:nvPr/>
        </p:nvGrpSpPr>
        <p:grpSpPr>
          <a:xfrm>
            <a:off x="1290805" y="257706"/>
            <a:ext cx="6557746" cy="4867813"/>
            <a:chOff x="3467650" y="1777750"/>
            <a:chExt cx="2872425" cy="2132200"/>
          </a:xfrm>
        </p:grpSpPr>
        <p:sp>
          <p:nvSpPr>
            <p:cNvPr id="430" name="Google Shape;430;p9"/>
            <p:cNvSpPr/>
            <p:nvPr/>
          </p:nvSpPr>
          <p:spPr>
            <a:xfrm>
              <a:off x="3467650" y="1777750"/>
              <a:ext cx="2872425" cy="2109400"/>
            </a:xfrm>
            <a:custGeom>
              <a:avLst/>
              <a:gdLst/>
              <a:ahLst/>
              <a:cxnLst/>
              <a:rect l="l" t="t" r="r" b="b"/>
              <a:pathLst>
                <a:path w="114897" h="84376" extrusionOk="0">
                  <a:moveTo>
                    <a:pt x="88995" y="0"/>
                  </a:moveTo>
                  <a:cubicBezTo>
                    <a:pt x="72338" y="0"/>
                    <a:pt x="59181" y="12217"/>
                    <a:pt x="42889" y="13858"/>
                  </a:cubicBezTo>
                  <a:cubicBezTo>
                    <a:pt x="36658" y="14496"/>
                    <a:pt x="30396" y="14162"/>
                    <a:pt x="24135" y="14557"/>
                  </a:cubicBezTo>
                  <a:cubicBezTo>
                    <a:pt x="20214" y="14830"/>
                    <a:pt x="16141" y="15438"/>
                    <a:pt x="12858" y="17596"/>
                  </a:cubicBezTo>
                  <a:cubicBezTo>
                    <a:pt x="8967" y="20150"/>
                    <a:pt x="6779" y="24831"/>
                    <a:pt x="6870" y="29420"/>
                  </a:cubicBezTo>
                  <a:cubicBezTo>
                    <a:pt x="6992" y="34892"/>
                    <a:pt x="10062" y="38478"/>
                    <a:pt x="13162" y="42642"/>
                  </a:cubicBezTo>
                  <a:cubicBezTo>
                    <a:pt x="15168" y="45317"/>
                    <a:pt x="16445" y="48570"/>
                    <a:pt x="16688" y="51913"/>
                  </a:cubicBezTo>
                  <a:cubicBezTo>
                    <a:pt x="16992" y="56290"/>
                    <a:pt x="13709" y="59360"/>
                    <a:pt x="10274" y="61579"/>
                  </a:cubicBezTo>
                  <a:cubicBezTo>
                    <a:pt x="7600" y="63281"/>
                    <a:pt x="4651" y="64831"/>
                    <a:pt x="2797" y="67384"/>
                  </a:cubicBezTo>
                  <a:cubicBezTo>
                    <a:pt x="92" y="71093"/>
                    <a:pt x="1" y="76989"/>
                    <a:pt x="3648" y="80151"/>
                  </a:cubicBezTo>
                  <a:cubicBezTo>
                    <a:pt x="5685" y="81913"/>
                    <a:pt x="8724" y="82096"/>
                    <a:pt x="10426" y="84376"/>
                  </a:cubicBezTo>
                  <a:lnTo>
                    <a:pt x="16536" y="84376"/>
                  </a:lnTo>
                  <a:lnTo>
                    <a:pt x="32068" y="84345"/>
                  </a:lnTo>
                  <a:lnTo>
                    <a:pt x="52859" y="84315"/>
                  </a:lnTo>
                  <a:lnTo>
                    <a:pt x="74744" y="84254"/>
                  </a:lnTo>
                  <a:cubicBezTo>
                    <a:pt x="81005" y="84254"/>
                    <a:pt x="87297" y="84224"/>
                    <a:pt x="93559" y="84224"/>
                  </a:cubicBezTo>
                  <a:cubicBezTo>
                    <a:pt x="96629" y="84224"/>
                    <a:pt x="99729" y="84193"/>
                    <a:pt x="102799" y="84193"/>
                  </a:cubicBezTo>
                  <a:cubicBezTo>
                    <a:pt x="103538" y="84193"/>
                    <a:pt x="104225" y="84312"/>
                    <a:pt x="104880" y="84312"/>
                  </a:cubicBezTo>
                  <a:cubicBezTo>
                    <a:pt x="105465" y="84312"/>
                    <a:pt x="106023" y="84217"/>
                    <a:pt x="106568" y="83859"/>
                  </a:cubicBezTo>
                  <a:cubicBezTo>
                    <a:pt x="106659" y="83768"/>
                    <a:pt x="106750" y="83707"/>
                    <a:pt x="106842" y="83616"/>
                  </a:cubicBezTo>
                  <a:cubicBezTo>
                    <a:pt x="109243" y="81518"/>
                    <a:pt x="111583" y="78904"/>
                    <a:pt x="112039" y="75622"/>
                  </a:cubicBezTo>
                  <a:cubicBezTo>
                    <a:pt x="112495" y="72005"/>
                    <a:pt x="110489" y="68752"/>
                    <a:pt x="108240" y="66108"/>
                  </a:cubicBezTo>
                  <a:cubicBezTo>
                    <a:pt x="106355" y="63919"/>
                    <a:pt x="104197" y="61974"/>
                    <a:pt x="102373" y="59725"/>
                  </a:cubicBezTo>
                  <a:cubicBezTo>
                    <a:pt x="100519" y="57506"/>
                    <a:pt x="99000" y="54861"/>
                    <a:pt x="98756" y="51974"/>
                  </a:cubicBezTo>
                  <a:cubicBezTo>
                    <a:pt x="98361" y="47688"/>
                    <a:pt x="100762" y="43797"/>
                    <a:pt x="103559" y="40758"/>
                  </a:cubicBezTo>
                  <a:cubicBezTo>
                    <a:pt x="108331" y="35560"/>
                    <a:pt x="113103" y="31396"/>
                    <a:pt x="113772" y="23949"/>
                  </a:cubicBezTo>
                  <a:cubicBezTo>
                    <a:pt x="114896" y="11578"/>
                    <a:pt x="103346" y="1122"/>
                    <a:pt x="91826" y="119"/>
                  </a:cubicBezTo>
                  <a:cubicBezTo>
                    <a:pt x="90871" y="38"/>
                    <a:pt x="89927" y="0"/>
                    <a:pt x="8899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9"/>
            <p:cNvSpPr/>
            <p:nvPr/>
          </p:nvSpPr>
          <p:spPr>
            <a:xfrm>
              <a:off x="4416750" y="3824050"/>
              <a:ext cx="943825" cy="44100"/>
            </a:xfrm>
            <a:custGeom>
              <a:avLst/>
              <a:gdLst/>
              <a:ahLst/>
              <a:cxnLst/>
              <a:rect l="l" t="t" r="r" b="b"/>
              <a:pathLst>
                <a:path w="37753" h="1764" extrusionOk="0">
                  <a:moveTo>
                    <a:pt x="1" y="1"/>
                  </a:moveTo>
                  <a:lnTo>
                    <a:pt x="1" y="1764"/>
                  </a:lnTo>
                  <a:lnTo>
                    <a:pt x="37752" y="1764"/>
                  </a:lnTo>
                  <a:lnTo>
                    <a:pt x="377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9"/>
            <p:cNvSpPr/>
            <p:nvPr/>
          </p:nvSpPr>
          <p:spPr>
            <a:xfrm>
              <a:off x="3742725" y="2099100"/>
              <a:ext cx="2306300" cy="1291075"/>
            </a:xfrm>
            <a:custGeom>
              <a:avLst/>
              <a:gdLst/>
              <a:ahLst/>
              <a:cxnLst/>
              <a:rect l="l" t="t" r="r" b="b"/>
              <a:pathLst>
                <a:path w="92252" h="51643" extrusionOk="0">
                  <a:moveTo>
                    <a:pt x="4834" y="1"/>
                  </a:moveTo>
                  <a:cubicBezTo>
                    <a:pt x="2159" y="1"/>
                    <a:pt x="1" y="2159"/>
                    <a:pt x="1" y="4834"/>
                  </a:cubicBezTo>
                  <a:lnTo>
                    <a:pt x="1" y="51643"/>
                  </a:lnTo>
                  <a:lnTo>
                    <a:pt x="92252" y="51643"/>
                  </a:lnTo>
                  <a:lnTo>
                    <a:pt x="92252" y="4834"/>
                  </a:lnTo>
                  <a:cubicBezTo>
                    <a:pt x="92252" y="2159"/>
                    <a:pt x="90094" y="1"/>
                    <a:pt x="8741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9"/>
            <p:cNvSpPr/>
            <p:nvPr/>
          </p:nvSpPr>
          <p:spPr>
            <a:xfrm>
              <a:off x="3742725" y="3390150"/>
              <a:ext cx="2306300" cy="221150"/>
            </a:xfrm>
            <a:custGeom>
              <a:avLst/>
              <a:gdLst/>
              <a:ahLst/>
              <a:cxnLst/>
              <a:rect l="l" t="t" r="r" b="b"/>
              <a:pathLst>
                <a:path w="92252" h="8846" extrusionOk="0">
                  <a:moveTo>
                    <a:pt x="1" y="1"/>
                  </a:moveTo>
                  <a:lnTo>
                    <a:pt x="1" y="4043"/>
                  </a:lnTo>
                  <a:cubicBezTo>
                    <a:pt x="1" y="6718"/>
                    <a:pt x="2159" y="8846"/>
                    <a:pt x="4804" y="8846"/>
                  </a:cubicBezTo>
                  <a:lnTo>
                    <a:pt x="87449" y="8846"/>
                  </a:lnTo>
                  <a:cubicBezTo>
                    <a:pt x="90094" y="8846"/>
                    <a:pt x="92252" y="6718"/>
                    <a:pt x="92252" y="4043"/>
                  </a:cubicBezTo>
                  <a:lnTo>
                    <a:pt x="9225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9"/>
            <p:cNvSpPr/>
            <p:nvPr/>
          </p:nvSpPr>
          <p:spPr>
            <a:xfrm>
              <a:off x="3821000" y="2173575"/>
              <a:ext cx="2135325" cy="1136825"/>
            </a:xfrm>
            <a:custGeom>
              <a:avLst/>
              <a:gdLst/>
              <a:ahLst/>
              <a:cxnLst/>
              <a:rect l="l" t="t" r="r" b="b"/>
              <a:pathLst>
                <a:path w="85413" h="45473" extrusionOk="0">
                  <a:moveTo>
                    <a:pt x="1" y="0"/>
                  </a:moveTo>
                  <a:lnTo>
                    <a:pt x="1" y="45472"/>
                  </a:lnTo>
                  <a:lnTo>
                    <a:pt x="85413" y="45472"/>
                  </a:lnTo>
                  <a:lnTo>
                    <a:pt x="8541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9"/>
            <p:cNvSpPr/>
            <p:nvPr/>
          </p:nvSpPr>
          <p:spPr>
            <a:xfrm>
              <a:off x="4685000" y="3473750"/>
              <a:ext cx="426325" cy="53975"/>
            </a:xfrm>
            <a:custGeom>
              <a:avLst/>
              <a:gdLst/>
              <a:ahLst/>
              <a:cxnLst/>
              <a:rect l="l" t="t" r="r" b="b"/>
              <a:pathLst>
                <a:path w="17053" h="2159" extrusionOk="0">
                  <a:moveTo>
                    <a:pt x="1" y="0"/>
                  </a:moveTo>
                  <a:lnTo>
                    <a:pt x="1" y="2158"/>
                  </a:lnTo>
                  <a:lnTo>
                    <a:pt x="17053" y="2158"/>
                  </a:lnTo>
                  <a:lnTo>
                    <a:pt x="1705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9"/>
            <p:cNvSpPr/>
            <p:nvPr/>
          </p:nvSpPr>
          <p:spPr>
            <a:xfrm>
              <a:off x="4609775" y="3611275"/>
              <a:ext cx="572975" cy="212800"/>
            </a:xfrm>
            <a:custGeom>
              <a:avLst/>
              <a:gdLst/>
              <a:ahLst/>
              <a:cxnLst/>
              <a:rect l="l" t="t" r="r" b="b"/>
              <a:pathLst>
                <a:path w="22919" h="8512" extrusionOk="0">
                  <a:moveTo>
                    <a:pt x="1216" y="1"/>
                  </a:moveTo>
                  <a:lnTo>
                    <a:pt x="0" y="8512"/>
                  </a:lnTo>
                  <a:lnTo>
                    <a:pt x="22919" y="8512"/>
                  </a:lnTo>
                  <a:lnTo>
                    <a:pt x="2170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p9"/>
            <p:cNvSpPr/>
            <p:nvPr/>
          </p:nvSpPr>
          <p:spPr>
            <a:xfrm>
              <a:off x="4636375" y="3611275"/>
              <a:ext cx="519025" cy="23600"/>
            </a:xfrm>
            <a:custGeom>
              <a:avLst/>
              <a:gdLst/>
              <a:ahLst/>
              <a:cxnLst/>
              <a:rect l="l" t="t" r="r" b="b"/>
              <a:pathLst>
                <a:path w="20761" h="944" extrusionOk="0">
                  <a:moveTo>
                    <a:pt x="152" y="1"/>
                  </a:moveTo>
                  <a:lnTo>
                    <a:pt x="0" y="943"/>
                  </a:lnTo>
                  <a:lnTo>
                    <a:pt x="20761" y="943"/>
                  </a:lnTo>
                  <a:lnTo>
                    <a:pt x="2063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9"/>
            <p:cNvSpPr/>
            <p:nvPr/>
          </p:nvSpPr>
          <p:spPr>
            <a:xfrm>
              <a:off x="3662200" y="3868125"/>
              <a:ext cx="2476500" cy="41825"/>
            </a:xfrm>
            <a:custGeom>
              <a:avLst/>
              <a:gdLst/>
              <a:ahLst/>
              <a:cxnLst/>
              <a:rect l="l" t="t" r="r" b="b"/>
              <a:pathLst>
                <a:path w="99060" h="1673" extrusionOk="0">
                  <a:moveTo>
                    <a:pt x="0" y="1"/>
                  </a:moveTo>
                  <a:lnTo>
                    <a:pt x="0" y="1672"/>
                  </a:lnTo>
                  <a:lnTo>
                    <a:pt x="99060" y="1672"/>
                  </a:lnTo>
                  <a:lnTo>
                    <a:pt x="9906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9" name="Google Shape;439;p9"/>
          <p:cNvSpPr txBox="1">
            <a:spLocks noGrp="1"/>
          </p:cNvSpPr>
          <p:nvPr>
            <p:ph type="ctrTitle"/>
          </p:nvPr>
        </p:nvSpPr>
        <p:spPr>
          <a:xfrm>
            <a:off x="3582975" y="1836031"/>
            <a:ext cx="1891500" cy="825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2800"/>
              <a:buFont typeface="Arial"/>
              <a:buNone/>
            </a:pPr>
            <a:r>
              <a:rPr lang="en-US" sz="2800" b="1">
                <a:solidFill>
                  <a:srgbClr val="391463"/>
                </a:solidFill>
              </a:rPr>
              <a:t>Strategy</a:t>
            </a:r>
            <a:endParaRPr sz="9600">
              <a:solidFill>
                <a:srgbClr val="391463"/>
              </a:solidFill>
            </a:endParaRPr>
          </a:p>
        </p:txBody>
      </p:sp>
      <p:sp>
        <p:nvSpPr>
          <p:cNvPr id="440" name="Google Shape;440;p9"/>
          <p:cNvSpPr/>
          <p:nvPr/>
        </p:nvSpPr>
        <p:spPr>
          <a:xfrm>
            <a:off x="6810899" y="196978"/>
            <a:ext cx="665151" cy="661225"/>
          </a:xfrm>
          <a:custGeom>
            <a:avLst/>
            <a:gdLst/>
            <a:ahLst/>
            <a:cxnLst/>
            <a:rect l="l" t="t" r="r" b="b"/>
            <a:pathLst>
              <a:path w="9148" h="9094" extrusionOk="0">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p9"/>
          <p:cNvSpPr/>
          <p:nvPr/>
        </p:nvSpPr>
        <p:spPr>
          <a:xfrm>
            <a:off x="5127030" y="282378"/>
            <a:ext cx="415320" cy="411102"/>
          </a:xfrm>
          <a:custGeom>
            <a:avLst/>
            <a:gdLst/>
            <a:ahLst/>
            <a:cxnLst/>
            <a:rect l="l" t="t" r="r" b="b"/>
            <a:pathLst>
              <a:path w="5712" h="5654" extrusionOk="0">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9"/>
          <p:cNvSpPr/>
          <p:nvPr/>
        </p:nvSpPr>
        <p:spPr>
          <a:xfrm>
            <a:off x="776361" y="2020288"/>
            <a:ext cx="145768" cy="145768"/>
          </a:xfrm>
          <a:custGeom>
            <a:avLst/>
            <a:gdLst/>
            <a:ahLst/>
            <a:cxnLst/>
            <a:rect l="l" t="t" r="r" b="b"/>
            <a:pathLst>
              <a:path w="1546" h="1546" fill="none" extrusionOk="0">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w="193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9"/>
          <p:cNvSpPr/>
          <p:nvPr/>
        </p:nvSpPr>
        <p:spPr>
          <a:xfrm>
            <a:off x="7766638" y="2247697"/>
            <a:ext cx="227485" cy="194801"/>
          </a:xfrm>
          <a:custGeom>
            <a:avLst/>
            <a:gdLst/>
            <a:ahLst/>
            <a:cxnLst/>
            <a:rect l="l" t="t" r="r" b="b"/>
            <a:pathLst>
              <a:path w="6814" h="5835" extrusionOk="0">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9"/>
          <p:cNvSpPr/>
          <p:nvPr/>
        </p:nvSpPr>
        <p:spPr>
          <a:xfrm rot="2700000">
            <a:off x="1039561" y="2552748"/>
            <a:ext cx="208089" cy="208206"/>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5" name="Google Shape;445;p9"/>
          <p:cNvGrpSpPr/>
          <p:nvPr/>
        </p:nvGrpSpPr>
        <p:grpSpPr>
          <a:xfrm>
            <a:off x="481020" y="282383"/>
            <a:ext cx="2617352" cy="4079699"/>
            <a:chOff x="4797370" y="3163620"/>
            <a:chExt cx="2617352" cy="4079699"/>
          </a:xfrm>
        </p:grpSpPr>
        <p:sp>
          <p:nvSpPr>
            <p:cNvPr id="446" name="Google Shape;446;p9"/>
            <p:cNvSpPr/>
            <p:nvPr/>
          </p:nvSpPr>
          <p:spPr>
            <a:xfrm rot="2700000">
              <a:off x="4829454" y="7056427"/>
              <a:ext cx="154764" cy="154852"/>
            </a:xfrm>
            <a:custGeom>
              <a:avLst/>
              <a:gdLst/>
              <a:ahLst/>
              <a:cxnLst/>
              <a:rect l="l" t="t" r="r" b="b"/>
              <a:pathLst>
                <a:path w="1769" h="1770" extrusionOk="0">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9"/>
            <p:cNvSpPr/>
            <p:nvPr/>
          </p:nvSpPr>
          <p:spPr>
            <a:xfrm>
              <a:off x="7064454" y="3163620"/>
              <a:ext cx="350269" cy="345486"/>
            </a:xfrm>
            <a:custGeom>
              <a:avLst/>
              <a:gdLst/>
              <a:ahLst/>
              <a:cxnLst/>
              <a:rect l="l" t="t" r="r" b="b"/>
              <a:pathLst>
                <a:path w="4248" h="4190" extrusionOk="0">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8" name="Google Shape;448;p9"/>
          <p:cNvGrpSpPr/>
          <p:nvPr/>
        </p:nvGrpSpPr>
        <p:grpSpPr>
          <a:xfrm>
            <a:off x="6543094" y="2571744"/>
            <a:ext cx="2253808" cy="2327292"/>
            <a:chOff x="4476700" y="2501650"/>
            <a:chExt cx="1000625" cy="1033250"/>
          </a:xfrm>
        </p:grpSpPr>
        <p:sp>
          <p:nvSpPr>
            <p:cNvPr id="449" name="Google Shape;449;p9"/>
            <p:cNvSpPr/>
            <p:nvPr/>
          </p:nvSpPr>
          <p:spPr>
            <a:xfrm>
              <a:off x="4602050" y="2811950"/>
              <a:ext cx="552625" cy="722950"/>
            </a:xfrm>
            <a:custGeom>
              <a:avLst/>
              <a:gdLst/>
              <a:ahLst/>
              <a:cxnLst/>
              <a:rect l="l" t="t" r="r" b="b"/>
              <a:pathLst>
                <a:path w="22105" h="28918" extrusionOk="0">
                  <a:moveTo>
                    <a:pt x="20508" y="12188"/>
                  </a:moveTo>
                  <a:cubicBezTo>
                    <a:pt x="19631" y="14437"/>
                    <a:pt x="18776" y="17022"/>
                    <a:pt x="17787" y="19518"/>
                  </a:cubicBezTo>
                  <a:cubicBezTo>
                    <a:pt x="16685" y="22307"/>
                    <a:pt x="15606" y="24960"/>
                    <a:pt x="13447" y="26399"/>
                  </a:cubicBezTo>
                  <a:cubicBezTo>
                    <a:pt x="12660" y="26894"/>
                    <a:pt x="11288" y="27208"/>
                    <a:pt x="10277" y="26714"/>
                  </a:cubicBezTo>
                  <a:cubicBezTo>
                    <a:pt x="9377" y="26264"/>
                    <a:pt x="8770" y="25252"/>
                    <a:pt x="8320" y="24150"/>
                  </a:cubicBezTo>
                  <a:cubicBezTo>
                    <a:pt x="7016" y="20912"/>
                    <a:pt x="7084" y="16393"/>
                    <a:pt x="7016" y="12143"/>
                  </a:cubicBezTo>
                  <a:cubicBezTo>
                    <a:pt x="6971" y="9332"/>
                    <a:pt x="6634" y="6701"/>
                    <a:pt x="5734" y="4565"/>
                  </a:cubicBezTo>
                  <a:cubicBezTo>
                    <a:pt x="4813" y="2362"/>
                    <a:pt x="3351" y="248"/>
                    <a:pt x="315" y="1"/>
                  </a:cubicBezTo>
                  <a:cubicBezTo>
                    <a:pt x="180" y="226"/>
                    <a:pt x="90" y="518"/>
                    <a:pt x="1" y="810"/>
                  </a:cubicBezTo>
                  <a:cubicBezTo>
                    <a:pt x="5465" y="2159"/>
                    <a:pt x="4970" y="8748"/>
                    <a:pt x="5330" y="14931"/>
                  </a:cubicBezTo>
                  <a:cubicBezTo>
                    <a:pt x="5510" y="17787"/>
                    <a:pt x="5734" y="20980"/>
                    <a:pt x="6319" y="23521"/>
                  </a:cubicBezTo>
                  <a:cubicBezTo>
                    <a:pt x="6634" y="24825"/>
                    <a:pt x="7084" y="25927"/>
                    <a:pt x="7916" y="26804"/>
                  </a:cubicBezTo>
                  <a:cubicBezTo>
                    <a:pt x="8703" y="27658"/>
                    <a:pt x="9827" y="28378"/>
                    <a:pt x="11198" y="28558"/>
                  </a:cubicBezTo>
                  <a:cubicBezTo>
                    <a:pt x="13852" y="28917"/>
                    <a:pt x="15268" y="27456"/>
                    <a:pt x="16348" y="25972"/>
                  </a:cubicBezTo>
                  <a:cubicBezTo>
                    <a:pt x="17337" y="24623"/>
                    <a:pt x="18057" y="23094"/>
                    <a:pt x="18776" y="21609"/>
                  </a:cubicBezTo>
                  <a:cubicBezTo>
                    <a:pt x="20125" y="18776"/>
                    <a:pt x="21137" y="15763"/>
                    <a:pt x="22104" y="12750"/>
                  </a:cubicBezTo>
                  <a:cubicBezTo>
                    <a:pt x="21587" y="12525"/>
                    <a:pt x="21047" y="12300"/>
                    <a:pt x="20508" y="12188"/>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9"/>
            <p:cNvSpPr/>
            <p:nvPr/>
          </p:nvSpPr>
          <p:spPr>
            <a:xfrm>
              <a:off x="4476700" y="2735500"/>
              <a:ext cx="138875" cy="138875"/>
            </a:xfrm>
            <a:custGeom>
              <a:avLst/>
              <a:gdLst/>
              <a:ahLst/>
              <a:cxnLst/>
              <a:rect l="l" t="t" r="r" b="b"/>
              <a:pathLst>
                <a:path w="5555" h="5555" extrusionOk="0">
                  <a:moveTo>
                    <a:pt x="5487" y="2901"/>
                  </a:moveTo>
                  <a:cubicBezTo>
                    <a:pt x="5419" y="4408"/>
                    <a:pt x="4160" y="5555"/>
                    <a:pt x="2654" y="5510"/>
                  </a:cubicBezTo>
                  <a:cubicBezTo>
                    <a:pt x="1169" y="5442"/>
                    <a:pt x="0" y="4160"/>
                    <a:pt x="68" y="2676"/>
                  </a:cubicBezTo>
                  <a:cubicBezTo>
                    <a:pt x="135" y="1170"/>
                    <a:pt x="1394" y="1"/>
                    <a:pt x="2901" y="68"/>
                  </a:cubicBezTo>
                  <a:cubicBezTo>
                    <a:pt x="4385" y="136"/>
                    <a:pt x="5554" y="1395"/>
                    <a:pt x="5487" y="290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9"/>
            <p:cNvSpPr/>
            <p:nvPr/>
          </p:nvSpPr>
          <p:spPr>
            <a:xfrm>
              <a:off x="4504250" y="2763050"/>
              <a:ext cx="83775" cy="84350"/>
            </a:xfrm>
            <a:custGeom>
              <a:avLst/>
              <a:gdLst/>
              <a:ahLst/>
              <a:cxnLst/>
              <a:rect l="l" t="t" r="r" b="b"/>
              <a:pathLst>
                <a:path w="3351" h="3374" extrusionOk="0">
                  <a:moveTo>
                    <a:pt x="3305" y="1754"/>
                  </a:moveTo>
                  <a:cubicBezTo>
                    <a:pt x="3283" y="2654"/>
                    <a:pt x="2518" y="3373"/>
                    <a:pt x="1597" y="3328"/>
                  </a:cubicBezTo>
                  <a:cubicBezTo>
                    <a:pt x="697" y="3283"/>
                    <a:pt x="0" y="2519"/>
                    <a:pt x="23" y="1619"/>
                  </a:cubicBezTo>
                  <a:cubicBezTo>
                    <a:pt x="67" y="697"/>
                    <a:pt x="832" y="0"/>
                    <a:pt x="1731" y="45"/>
                  </a:cubicBezTo>
                  <a:cubicBezTo>
                    <a:pt x="2653" y="90"/>
                    <a:pt x="3350" y="855"/>
                    <a:pt x="3305" y="1754"/>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9"/>
            <p:cNvSpPr/>
            <p:nvPr/>
          </p:nvSpPr>
          <p:spPr>
            <a:xfrm>
              <a:off x="5004550" y="2514025"/>
              <a:ext cx="175975" cy="622875"/>
            </a:xfrm>
            <a:custGeom>
              <a:avLst/>
              <a:gdLst/>
              <a:ahLst/>
              <a:cxnLst/>
              <a:rect l="l" t="t" r="r" b="b"/>
              <a:pathLst>
                <a:path w="7039" h="24915" extrusionOk="0">
                  <a:moveTo>
                    <a:pt x="6499" y="23340"/>
                  </a:moveTo>
                  <a:cubicBezTo>
                    <a:pt x="6341" y="23858"/>
                    <a:pt x="6206" y="24397"/>
                    <a:pt x="6049" y="24914"/>
                  </a:cubicBezTo>
                  <a:cubicBezTo>
                    <a:pt x="3868" y="24487"/>
                    <a:pt x="2654" y="22958"/>
                    <a:pt x="1844" y="21249"/>
                  </a:cubicBezTo>
                  <a:cubicBezTo>
                    <a:pt x="1035" y="19563"/>
                    <a:pt x="652" y="17449"/>
                    <a:pt x="405" y="15066"/>
                  </a:cubicBezTo>
                  <a:cubicBezTo>
                    <a:pt x="180" y="12840"/>
                    <a:pt x="0" y="10366"/>
                    <a:pt x="180" y="7758"/>
                  </a:cubicBezTo>
                  <a:cubicBezTo>
                    <a:pt x="360" y="5307"/>
                    <a:pt x="675" y="2766"/>
                    <a:pt x="1912" y="1484"/>
                  </a:cubicBezTo>
                  <a:cubicBezTo>
                    <a:pt x="2609" y="765"/>
                    <a:pt x="3621" y="293"/>
                    <a:pt x="4722" y="90"/>
                  </a:cubicBezTo>
                  <a:cubicBezTo>
                    <a:pt x="5127" y="23"/>
                    <a:pt x="5554" y="68"/>
                    <a:pt x="6004" y="23"/>
                  </a:cubicBezTo>
                  <a:cubicBezTo>
                    <a:pt x="6454" y="0"/>
                    <a:pt x="6971" y="68"/>
                    <a:pt x="7016" y="517"/>
                  </a:cubicBezTo>
                  <a:cubicBezTo>
                    <a:pt x="7038" y="1102"/>
                    <a:pt x="6319" y="1214"/>
                    <a:pt x="5892" y="1327"/>
                  </a:cubicBezTo>
                  <a:cubicBezTo>
                    <a:pt x="4430" y="1709"/>
                    <a:pt x="3306" y="2564"/>
                    <a:pt x="2721" y="3868"/>
                  </a:cubicBezTo>
                  <a:cubicBezTo>
                    <a:pt x="2384" y="4587"/>
                    <a:pt x="2294" y="5419"/>
                    <a:pt x="2114" y="6409"/>
                  </a:cubicBezTo>
                  <a:cubicBezTo>
                    <a:pt x="1979" y="7218"/>
                    <a:pt x="1844" y="8230"/>
                    <a:pt x="1754" y="9152"/>
                  </a:cubicBezTo>
                  <a:cubicBezTo>
                    <a:pt x="1372" y="13042"/>
                    <a:pt x="1889" y="16707"/>
                    <a:pt x="2789" y="19675"/>
                  </a:cubicBezTo>
                  <a:cubicBezTo>
                    <a:pt x="3014" y="20395"/>
                    <a:pt x="3328" y="21092"/>
                    <a:pt x="3756" y="21699"/>
                  </a:cubicBezTo>
                  <a:cubicBezTo>
                    <a:pt x="4160" y="22239"/>
                    <a:pt x="4745" y="22868"/>
                    <a:pt x="5330" y="23138"/>
                  </a:cubicBezTo>
                  <a:cubicBezTo>
                    <a:pt x="5644" y="23273"/>
                    <a:pt x="5982" y="23295"/>
                    <a:pt x="6499" y="2334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9"/>
            <p:cNvSpPr/>
            <p:nvPr/>
          </p:nvSpPr>
          <p:spPr>
            <a:xfrm>
              <a:off x="5159150" y="2501650"/>
              <a:ext cx="61275" cy="64675"/>
            </a:xfrm>
            <a:custGeom>
              <a:avLst/>
              <a:gdLst/>
              <a:ahLst/>
              <a:cxnLst/>
              <a:rect l="l" t="t" r="r" b="b"/>
              <a:pathLst>
                <a:path w="2451" h="2587" extrusionOk="0">
                  <a:moveTo>
                    <a:pt x="607" y="135"/>
                  </a:moveTo>
                  <a:cubicBezTo>
                    <a:pt x="1012" y="1"/>
                    <a:pt x="1417" y="450"/>
                    <a:pt x="1799" y="720"/>
                  </a:cubicBezTo>
                  <a:cubicBezTo>
                    <a:pt x="2136" y="990"/>
                    <a:pt x="2451" y="1237"/>
                    <a:pt x="2428" y="1597"/>
                  </a:cubicBezTo>
                  <a:cubicBezTo>
                    <a:pt x="2406" y="1957"/>
                    <a:pt x="2069" y="2069"/>
                    <a:pt x="1754" y="2204"/>
                  </a:cubicBezTo>
                  <a:cubicBezTo>
                    <a:pt x="1417" y="2339"/>
                    <a:pt x="1147" y="2474"/>
                    <a:pt x="854" y="2519"/>
                  </a:cubicBezTo>
                  <a:cubicBezTo>
                    <a:pt x="112" y="2586"/>
                    <a:pt x="0" y="2227"/>
                    <a:pt x="112" y="1395"/>
                  </a:cubicBezTo>
                  <a:cubicBezTo>
                    <a:pt x="157" y="945"/>
                    <a:pt x="292" y="248"/>
                    <a:pt x="607" y="13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9"/>
            <p:cNvSpPr/>
            <p:nvPr/>
          </p:nvSpPr>
          <p:spPr>
            <a:xfrm>
              <a:off x="5122025" y="2556750"/>
              <a:ext cx="355300" cy="585775"/>
            </a:xfrm>
            <a:custGeom>
              <a:avLst/>
              <a:gdLst/>
              <a:ahLst/>
              <a:cxnLst/>
              <a:rect l="l" t="t" r="r" b="b"/>
              <a:pathLst>
                <a:path w="14212" h="23431" extrusionOk="0">
                  <a:moveTo>
                    <a:pt x="248" y="21272"/>
                  </a:moveTo>
                  <a:cubicBezTo>
                    <a:pt x="181" y="21811"/>
                    <a:pt x="68" y="22373"/>
                    <a:pt x="1" y="22891"/>
                  </a:cubicBezTo>
                  <a:cubicBezTo>
                    <a:pt x="2160" y="23430"/>
                    <a:pt x="3913" y="22553"/>
                    <a:pt x="5375" y="21362"/>
                  </a:cubicBezTo>
                  <a:cubicBezTo>
                    <a:pt x="6814" y="20170"/>
                    <a:pt x="8051" y="18393"/>
                    <a:pt x="9265" y="16347"/>
                  </a:cubicBezTo>
                  <a:cubicBezTo>
                    <a:pt x="10412" y="14436"/>
                    <a:pt x="11626" y="12277"/>
                    <a:pt x="12571" y="9804"/>
                  </a:cubicBezTo>
                  <a:cubicBezTo>
                    <a:pt x="13447" y="7510"/>
                    <a:pt x="14212" y="5104"/>
                    <a:pt x="13627" y="3395"/>
                  </a:cubicBezTo>
                  <a:cubicBezTo>
                    <a:pt x="13313" y="2451"/>
                    <a:pt x="12593" y="1597"/>
                    <a:pt x="11671" y="967"/>
                  </a:cubicBezTo>
                  <a:cubicBezTo>
                    <a:pt x="11356" y="742"/>
                    <a:pt x="10952" y="585"/>
                    <a:pt x="10547" y="360"/>
                  </a:cubicBezTo>
                  <a:cubicBezTo>
                    <a:pt x="10165" y="135"/>
                    <a:pt x="9647" y="0"/>
                    <a:pt x="9423" y="382"/>
                  </a:cubicBezTo>
                  <a:cubicBezTo>
                    <a:pt x="9153" y="900"/>
                    <a:pt x="9760" y="1304"/>
                    <a:pt x="10097" y="1574"/>
                  </a:cubicBezTo>
                  <a:cubicBezTo>
                    <a:pt x="11266" y="2541"/>
                    <a:pt x="11918" y="3800"/>
                    <a:pt x="11918" y="5239"/>
                  </a:cubicBezTo>
                  <a:cubicBezTo>
                    <a:pt x="11896" y="6004"/>
                    <a:pt x="11649" y="6813"/>
                    <a:pt x="11379" y="7758"/>
                  </a:cubicBezTo>
                  <a:cubicBezTo>
                    <a:pt x="11154" y="8567"/>
                    <a:pt x="10862" y="9557"/>
                    <a:pt x="10547" y="10434"/>
                  </a:cubicBezTo>
                  <a:cubicBezTo>
                    <a:pt x="9243" y="14121"/>
                    <a:pt x="7219" y="17224"/>
                    <a:pt x="5173" y="19518"/>
                  </a:cubicBezTo>
                  <a:cubicBezTo>
                    <a:pt x="4656" y="20080"/>
                    <a:pt x="4093" y="20575"/>
                    <a:pt x="3441" y="20934"/>
                  </a:cubicBezTo>
                  <a:cubicBezTo>
                    <a:pt x="2834" y="21272"/>
                    <a:pt x="2047" y="21609"/>
                    <a:pt x="1418" y="21586"/>
                  </a:cubicBezTo>
                  <a:cubicBezTo>
                    <a:pt x="1058" y="21586"/>
                    <a:pt x="743" y="21474"/>
                    <a:pt x="248" y="2127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9"/>
            <p:cNvSpPr/>
            <p:nvPr/>
          </p:nvSpPr>
          <p:spPr>
            <a:xfrm>
              <a:off x="5312050" y="2541575"/>
              <a:ext cx="66350" cy="67475"/>
            </a:xfrm>
            <a:custGeom>
              <a:avLst/>
              <a:gdLst/>
              <a:ahLst/>
              <a:cxnLst/>
              <a:rect l="l" t="t" r="r" b="b"/>
              <a:pathLst>
                <a:path w="2654" h="2699" extrusionOk="0">
                  <a:moveTo>
                    <a:pt x="2406" y="292"/>
                  </a:moveTo>
                  <a:cubicBezTo>
                    <a:pt x="2069" y="0"/>
                    <a:pt x="1507" y="225"/>
                    <a:pt x="1079" y="315"/>
                  </a:cubicBezTo>
                  <a:cubicBezTo>
                    <a:pt x="652" y="405"/>
                    <a:pt x="270" y="495"/>
                    <a:pt x="135" y="832"/>
                  </a:cubicBezTo>
                  <a:cubicBezTo>
                    <a:pt x="0" y="1169"/>
                    <a:pt x="248" y="1417"/>
                    <a:pt x="472" y="1664"/>
                  </a:cubicBezTo>
                  <a:cubicBezTo>
                    <a:pt x="720" y="1934"/>
                    <a:pt x="900" y="2181"/>
                    <a:pt x="1169" y="2339"/>
                  </a:cubicBezTo>
                  <a:cubicBezTo>
                    <a:pt x="1822" y="2698"/>
                    <a:pt x="2046" y="2428"/>
                    <a:pt x="2316" y="1641"/>
                  </a:cubicBezTo>
                  <a:cubicBezTo>
                    <a:pt x="2474" y="1192"/>
                    <a:pt x="2653" y="517"/>
                    <a:pt x="2406" y="292"/>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9"/>
            <p:cNvSpPr/>
            <p:nvPr/>
          </p:nvSpPr>
          <p:spPr>
            <a:xfrm>
              <a:off x="5095050" y="3091900"/>
              <a:ext cx="74800" cy="76475"/>
            </a:xfrm>
            <a:custGeom>
              <a:avLst/>
              <a:gdLst/>
              <a:ahLst/>
              <a:cxnLst/>
              <a:rect l="l" t="t" r="r" b="b"/>
              <a:pathLst>
                <a:path w="2992" h="3059" extrusionOk="0">
                  <a:moveTo>
                    <a:pt x="2564" y="2519"/>
                  </a:moveTo>
                  <a:cubicBezTo>
                    <a:pt x="2474" y="2856"/>
                    <a:pt x="2114" y="3059"/>
                    <a:pt x="1777" y="2969"/>
                  </a:cubicBezTo>
                  <a:lnTo>
                    <a:pt x="540" y="2631"/>
                  </a:lnTo>
                  <a:cubicBezTo>
                    <a:pt x="203" y="2541"/>
                    <a:pt x="1" y="2182"/>
                    <a:pt x="91" y="1844"/>
                  </a:cubicBezTo>
                  <a:lnTo>
                    <a:pt x="450" y="518"/>
                  </a:lnTo>
                  <a:cubicBezTo>
                    <a:pt x="540" y="180"/>
                    <a:pt x="878" y="1"/>
                    <a:pt x="1215" y="91"/>
                  </a:cubicBezTo>
                  <a:lnTo>
                    <a:pt x="2474" y="428"/>
                  </a:lnTo>
                  <a:cubicBezTo>
                    <a:pt x="2811" y="518"/>
                    <a:pt x="2991" y="855"/>
                    <a:pt x="2901" y="1192"/>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7" name="Google Shape;457;p9"/>
          <p:cNvGrpSpPr/>
          <p:nvPr/>
        </p:nvGrpSpPr>
        <p:grpSpPr>
          <a:xfrm rot="-2700149">
            <a:off x="970258" y="492695"/>
            <a:ext cx="1506117" cy="1616839"/>
            <a:chOff x="6147400" y="1188050"/>
            <a:chExt cx="923625" cy="991525"/>
          </a:xfrm>
        </p:grpSpPr>
        <p:sp>
          <p:nvSpPr>
            <p:cNvPr id="458" name="Google Shape;458;p9"/>
            <p:cNvSpPr/>
            <p:nvPr/>
          </p:nvSpPr>
          <p:spPr>
            <a:xfrm>
              <a:off x="6359325" y="1188050"/>
              <a:ext cx="544750" cy="168550"/>
            </a:xfrm>
            <a:custGeom>
              <a:avLst/>
              <a:gdLst/>
              <a:ahLst/>
              <a:cxnLst/>
              <a:rect l="l" t="t" r="r" b="b"/>
              <a:pathLst>
                <a:path w="21790" h="6742" extrusionOk="0">
                  <a:moveTo>
                    <a:pt x="1051" y="1"/>
                  </a:moveTo>
                  <a:cubicBezTo>
                    <a:pt x="728" y="1"/>
                    <a:pt x="378" y="78"/>
                    <a:pt x="135" y="355"/>
                  </a:cubicBezTo>
                  <a:cubicBezTo>
                    <a:pt x="113" y="355"/>
                    <a:pt x="90" y="378"/>
                    <a:pt x="68" y="400"/>
                  </a:cubicBezTo>
                  <a:cubicBezTo>
                    <a:pt x="45" y="423"/>
                    <a:pt x="23" y="445"/>
                    <a:pt x="0" y="468"/>
                  </a:cubicBezTo>
                  <a:cubicBezTo>
                    <a:pt x="90" y="513"/>
                    <a:pt x="203" y="557"/>
                    <a:pt x="315" y="580"/>
                  </a:cubicBezTo>
                  <a:cubicBezTo>
                    <a:pt x="540" y="670"/>
                    <a:pt x="810" y="737"/>
                    <a:pt x="1035" y="805"/>
                  </a:cubicBezTo>
                  <a:cubicBezTo>
                    <a:pt x="2496" y="1232"/>
                    <a:pt x="3935" y="1569"/>
                    <a:pt x="5374" y="1974"/>
                  </a:cubicBezTo>
                  <a:cubicBezTo>
                    <a:pt x="7263" y="2491"/>
                    <a:pt x="9197" y="2986"/>
                    <a:pt x="11131" y="3526"/>
                  </a:cubicBezTo>
                  <a:cubicBezTo>
                    <a:pt x="12997" y="4043"/>
                    <a:pt x="21632" y="6719"/>
                    <a:pt x="21789" y="6741"/>
                  </a:cubicBezTo>
                  <a:lnTo>
                    <a:pt x="21744" y="6426"/>
                  </a:lnTo>
                  <a:cubicBezTo>
                    <a:pt x="21744" y="6404"/>
                    <a:pt x="21744" y="6404"/>
                    <a:pt x="21744" y="6404"/>
                  </a:cubicBezTo>
                  <a:cubicBezTo>
                    <a:pt x="21722" y="6359"/>
                    <a:pt x="21722" y="6291"/>
                    <a:pt x="21699" y="6224"/>
                  </a:cubicBezTo>
                  <a:cubicBezTo>
                    <a:pt x="21699" y="6224"/>
                    <a:pt x="21699" y="6201"/>
                    <a:pt x="21699" y="6201"/>
                  </a:cubicBezTo>
                  <a:cubicBezTo>
                    <a:pt x="21677" y="6134"/>
                    <a:pt x="21654" y="6067"/>
                    <a:pt x="21632" y="5999"/>
                  </a:cubicBezTo>
                  <a:cubicBezTo>
                    <a:pt x="21609" y="5932"/>
                    <a:pt x="21564" y="5887"/>
                    <a:pt x="21542" y="5819"/>
                  </a:cubicBezTo>
                  <a:cubicBezTo>
                    <a:pt x="21542" y="5819"/>
                    <a:pt x="21542" y="5797"/>
                    <a:pt x="21542" y="5797"/>
                  </a:cubicBezTo>
                  <a:cubicBezTo>
                    <a:pt x="21497" y="5729"/>
                    <a:pt x="21474" y="5684"/>
                    <a:pt x="21429" y="5617"/>
                  </a:cubicBezTo>
                  <a:cubicBezTo>
                    <a:pt x="21384" y="5549"/>
                    <a:pt x="21339" y="5504"/>
                    <a:pt x="21317" y="5459"/>
                  </a:cubicBezTo>
                  <a:cubicBezTo>
                    <a:pt x="21294" y="5437"/>
                    <a:pt x="21294" y="5437"/>
                    <a:pt x="21272" y="5414"/>
                  </a:cubicBezTo>
                  <a:cubicBezTo>
                    <a:pt x="21227" y="5369"/>
                    <a:pt x="21182" y="5324"/>
                    <a:pt x="21137" y="5257"/>
                  </a:cubicBezTo>
                  <a:lnTo>
                    <a:pt x="21114" y="5257"/>
                  </a:lnTo>
                  <a:cubicBezTo>
                    <a:pt x="21070" y="5212"/>
                    <a:pt x="21025" y="5167"/>
                    <a:pt x="20957" y="5122"/>
                  </a:cubicBezTo>
                  <a:cubicBezTo>
                    <a:pt x="20935" y="5100"/>
                    <a:pt x="20935" y="5100"/>
                    <a:pt x="20912" y="5077"/>
                  </a:cubicBezTo>
                  <a:cubicBezTo>
                    <a:pt x="20845" y="5032"/>
                    <a:pt x="20777" y="4987"/>
                    <a:pt x="20710" y="4942"/>
                  </a:cubicBezTo>
                  <a:cubicBezTo>
                    <a:pt x="19945" y="4515"/>
                    <a:pt x="18978" y="4290"/>
                    <a:pt x="18101" y="3998"/>
                  </a:cubicBezTo>
                  <a:cubicBezTo>
                    <a:pt x="15448" y="3166"/>
                    <a:pt x="12862" y="2694"/>
                    <a:pt x="10321" y="2042"/>
                  </a:cubicBezTo>
                  <a:cubicBezTo>
                    <a:pt x="7713" y="1345"/>
                    <a:pt x="5150" y="782"/>
                    <a:pt x="2609" y="265"/>
                  </a:cubicBezTo>
                  <a:cubicBezTo>
                    <a:pt x="2226" y="198"/>
                    <a:pt x="1754" y="63"/>
                    <a:pt x="1327" y="18"/>
                  </a:cubicBezTo>
                  <a:cubicBezTo>
                    <a:pt x="1240" y="8"/>
                    <a:pt x="1146" y="1"/>
                    <a:pt x="105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9"/>
            <p:cNvSpPr/>
            <p:nvPr/>
          </p:nvSpPr>
          <p:spPr>
            <a:xfrm>
              <a:off x="6257000" y="1232325"/>
              <a:ext cx="814025" cy="947250"/>
            </a:xfrm>
            <a:custGeom>
              <a:avLst/>
              <a:gdLst/>
              <a:ahLst/>
              <a:cxnLst/>
              <a:rect l="l" t="t" r="r" b="b"/>
              <a:pathLst>
                <a:path w="32561" h="37890" extrusionOk="0">
                  <a:moveTo>
                    <a:pt x="31054" y="7533"/>
                  </a:moveTo>
                  <a:cubicBezTo>
                    <a:pt x="31436" y="7781"/>
                    <a:pt x="32223" y="8365"/>
                    <a:pt x="32358" y="8883"/>
                  </a:cubicBezTo>
                  <a:cubicBezTo>
                    <a:pt x="32493" y="9377"/>
                    <a:pt x="32201" y="10029"/>
                    <a:pt x="31953" y="10569"/>
                  </a:cubicBezTo>
                  <a:cubicBezTo>
                    <a:pt x="31751" y="11041"/>
                    <a:pt x="31279" y="11918"/>
                    <a:pt x="31459" y="12323"/>
                  </a:cubicBezTo>
                  <a:cubicBezTo>
                    <a:pt x="31616" y="12683"/>
                    <a:pt x="32223" y="12953"/>
                    <a:pt x="32403" y="13335"/>
                  </a:cubicBezTo>
                  <a:cubicBezTo>
                    <a:pt x="32560" y="13650"/>
                    <a:pt x="32358" y="14167"/>
                    <a:pt x="32246" y="14504"/>
                  </a:cubicBezTo>
                  <a:cubicBezTo>
                    <a:pt x="31953" y="15358"/>
                    <a:pt x="31571" y="16123"/>
                    <a:pt x="31144" y="16977"/>
                  </a:cubicBezTo>
                  <a:cubicBezTo>
                    <a:pt x="30896" y="17495"/>
                    <a:pt x="30627" y="18034"/>
                    <a:pt x="30244" y="18304"/>
                  </a:cubicBezTo>
                  <a:cubicBezTo>
                    <a:pt x="29997" y="18484"/>
                    <a:pt x="29637" y="18641"/>
                    <a:pt x="29345" y="18754"/>
                  </a:cubicBezTo>
                  <a:cubicBezTo>
                    <a:pt x="29008" y="18866"/>
                    <a:pt x="28648" y="18889"/>
                    <a:pt x="28445" y="19069"/>
                  </a:cubicBezTo>
                  <a:cubicBezTo>
                    <a:pt x="28153" y="19338"/>
                    <a:pt x="27861" y="19878"/>
                    <a:pt x="27636" y="20283"/>
                  </a:cubicBezTo>
                  <a:cubicBezTo>
                    <a:pt x="27051" y="21317"/>
                    <a:pt x="26354" y="22801"/>
                    <a:pt x="25905" y="23768"/>
                  </a:cubicBezTo>
                  <a:cubicBezTo>
                    <a:pt x="25207" y="25320"/>
                    <a:pt x="24533" y="27029"/>
                    <a:pt x="24083" y="28333"/>
                  </a:cubicBezTo>
                  <a:cubicBezTo>
                    <a:pt x="23319" y="30514"/>
                    <a:pt x="22419" y="32875"/>
                    <a:pt x="21632" y="35146"/>
                  </a:cubicBezTo>
                  <a:cubicBezTo>
                    <a:pt x="21385" y="35821"/>
                    <a:pt x="21160" y="36877"/>
                    <a:pt x="20508" y="37395"/>
                  </a:cubicBezTo>
                  <a:cubicBezTo>
                    <a:pt x="19923" y="37889"/>
                    <a:pt x="18889" y="37664"/>
                    <a:pt x="18079" y="37507"/>
                  </a:cubicBezTo>
                  <a:cubicBezTo>
                    <a:pt x="17135" y="37327"/>
                    <a:pt x="16303" y="37102"/>
                    <a:pt x="15539" y="36855"/>
                  </a:cubicBezTo>
                  <a:cubicBezTo>
                    <a:pt x="13830" y="36338"/>
                    <a:pt x="12053" y="35776"/>
                    <a:pt x="10367" y="35146"/>
                  </a:cubicBezTo>
                  <a:cubicBezTo>
                    <a:pt x="9332" y="34764"/>
                    <a:pt x="8500" y="34404"/>
                    <a:pt x="7736" y="34112"/>
                  </a:cubicBezTo>
                  <a:cubicBezTo>
                    <a:pt x="6027" y="33460"/>
                    <a:pt x="4341" y="32830"/>
                    <a:pt x="2497" y="32065"/>
                  </a:cubicBezTo>
                  <a:cubicBezTo>
                    <a:pt x="1193" y="31526"/>
                    <a:pt x="1" y="30694"/>
                    <a:pt x="23" y="29457"/>
                  </a:cubicBezTo>
                  <a:cubicBezTo>
                    <a:pt x="23" y="28940"/>
                    <a:pt x="248" y="28310"/>
                    <a:pt x="428" y="27658"/>
                  </a:cubicBezTo>
                  <a:cubicBezTo>
                    <a:pt x="585" y="27051"/>
                    <a:pt x="743" y="26421"/>
                    <a:pt x="923" y="25859"/>
                  </a:cubicBezTo>
                  <a:cubicBezTo>
                    <a:pt x="1328" y="24600"/>
                    <a:pt x="1867" y="23341"/>
                    <a:pt x="2362" y="22172"/>
                  </a:cubicBezTo>
                  <a:cubicBezTo>
                    <a:pt x="3936" y="18484"/>
                    <a:pt x="5308" y="14729"/>
                    <a:pt x="6904" y="11041"/>
                  </a:cubicBezTo>
                  <a:cubicBezTo>
                    <a:pt x="7916" y="8703"/>
                    <a:pt x="9220" y="6027"/>
                    <a:pt x="10457" y="3576"/>
                  </a:cubicBezTo>
                  <a:cubicBezTo>
                    <a:pt x="11244" y="1979"/>
                    <a:pt x="12436" y="91"/>
                    <a:pt x="13852" y="23"/>
                  </a:cubicBezTo>
                  <a:cubicBezTo>
                    <a:pt x="14459" y="1"/>
                    <a:pt x="15224" y="293"/>
                    <a:pt x="15921" y="495"/>
                  </a:cubicBezTo>
                  <a:cubicBezTo>
                    <a:pt x="18012" y="1148"/>
                    <a:pt x="20238" y="2272"/>
                    <a:pt x="22352" y="3306"/>
                  </a:cubicBezTo>
                  <a:cubicBezTo>
                    <a:pt x="24645" y="4453"/>
                    <a:pt x="26602" y="5262"/>
                    <a:pt x="28828" y="6342"/>
                  </a:cubicBezTo>
                  <a:cubicBezTo>
                    <a:pt x="29592" y="6701"/>
                    <a:pt x="30312" y="7084"/>
                    <a:pt x="31054" y="7533"/>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9"/>
            <p:cNvSpPr/>
            <p:nvPr/>
          </p:nvSpPr>
          <p:spPr>
            <a:xfrm>
              <a:off x="6574625" y="1332950"/>
              <a:ext cx="416575" cy="220950"/>
            </a:xfrm>
            <a:custGeom>
              <a:avLst/>
              <a:gdLst/>
              <a:ahLst/>
              <a:cxnLst/>
              <a:rect l="l" t="t" r="r" b="b"/>
              <a:pathLst>
                <a:path w="16663" h="8838" extrusionOk="0">
                  <a:moveTo>
                    <a:pt x="16572" y="7533"/>
                  </a:moveTo>
                  <a:cubicBezTo>
                    <a:pt x="16617" y="7466"/>
                    <a:pt x="16640" y="7376"/>
                    <a:pt x="16662" y="7309"/>
                  </a:cubicBezTo>
                  <a:cubicBezTo>
                    <a:pt x="16190" y="7084"/>
                    <a:pt x="15695" y="6859"/>
                    <a:pt x="15223" y="6634"/>
                  </a:cubicBezTo>
                  <a:cubicBezTo>
                    <a:pt x="13065" y="5577"/>
                    <a:pt x="11131" y="4655"/>
                    <a:pt x="8927" y="3643"/>
                  </a:cubicBezTo>
                  <a:cubicBezTo>
                    <a:pt x="7601" y="3036"/>
                    <a:pt x="6206" y="2474"/>
                    <a:pt x="4767" y="1822"/>
                  </a:cubicBezTo>
                  <a:cubicBezTo>
                    <a:pt x="4183" y="1552"/>
                    <a:pt x="3576" y="1282"/>
                    <a:pt x="2699" y="900"/>
                  </a:cubicBezTo>
                  <a:cubicBezTo>
                    <a:pt x="2159" y="675"/>
                    <a:pt x="877" y="1"/>
                    <a:pt x="607" y="113"/>
                  </a:cubicBezTo>
                  <a:cubicBezTo>
                    <a:pt x="338" y="226"/>
                    <a:pt x="0" y="878"/>
                    <a:pt x="113" y="1125"/>
                  </a:cubicBezTo>
                  <a:cubicBezTo>
                    <a:pt x="203" y="1350"/>
                    <a:pt x="607" y="1485"/>
                    <a:pt x="1035" y="1687"/>
                  </a:cubicBezTo>
                  <a:cubicBezTo>
                    <a:pt x="2137" y="2204"/>
                    <a:pt x="3216" y="2744"/>
                    <a:pt x="4138" y="3149"/>
                  </a:cubicBezTo>
                  <a:cubicBezTo>
                    <a:pt x="7668" y="4723"/>
                    <a:pt x="11086" y="6544"/>
                    <a:pt x="14504" y="8163"/>
                  </a:cubicBezTo>
                  <a:cubicBezTo>
                    <a:pt x="14953" y="8365"/>
                    <a:pt x="15516" y="8658"/>
                    <a:pt x="15943" y="8838"/>
                  </a:cubicBezTo>
                  <a:cubicBezTo>
                    <a:pt x="16168" y="8410"/>
                    <a:pt x="16393" y="7983"/>
                    <a:pt x="16572"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9"/>
            <p:cNvSpPr/>
            <p:nvPr/>
          </p:nvSpPr>
          <p:spPr>
            <a:xfrm>
              <a:off x="6525150" y="1408275"/>
              <a:ext cx="427825" cy="225450"/>
            </a:xfrm>
            <a:custGeom>
              <a:avLst/>
              <a:gdLst/>
              <a:ahLst/>
              <a:cxnLst/>
              <a:rect l="l" t="t" r="r" b="b"/>
              <a:pathLst>
                <a:path w="17113" h="9018" extrusionOk="0">
                  <a:moveTo>
                    <a:pt x="17112" y="7556"/>
                  </a:moveTo>
                  <a:cubicBezTo>
                    <a:pt x="16528" y="7219"/>
                    <a:pt x="15853" y="6949"/>
                    <a:pt x="15224" y="6634"/>
                  </a:cubicBezTo>
                  <a:cubicBezTo>
                    <a:pt x="13065" y="5577"/>
                    <a:pt x="11131" y="4655"/>
                    <a:pt x="8927" y="3666"/>
                  </a:cubicBezTo>
                  <a:cubicBezTo>
                    <a:pt x="7601" y="3059"/>
                    <a:pt x="6207" y="2474"/>
                    <a:pt x="4768" y="1822"/>
                  </a:cubicBezTo>
                  <a:cubicBezTo>
                    <a:pt x="4183" y="1552"/>
                    <a:pt x="3576" y="1282"/>
                    <a:pt x="2699" y="900"/>
                  </a:cubicBezTo>
                  <a:cubicBezTo>
                    <a:pt x="2159" y="675"/>
                    <a:pt x="878" y="1"/>
                    <a:pt x="608" y="113"/>
                  </a:cubicBezTo>
                  <a:cubicBezTo>
                    <a:pt x="338" y="226"/>
                    <a:pt x="1" y="878"/>
                    <a:pt x="113" y="1125"/>
                  </a:cubicBezTo>
                  <a:cubicBezTo>
                    <a:pt x="203" y="1350"/>
                    <a:pt x="608" y="1485"/>
                    <a:pt x="1035" y="1687"/>
                  </a:cubicBezTo>
                  <a:cubicBezTo>
                    <a:pt x="2137" y="2227"/>
                    <a:pt x="3216" y="2744"/>
                    <a:pt x="4138" y="3171"/>
                  </a:cubicBezTo>
                  <a:cubicBezTo>
                    <a:pt x="7691" y="4723"/>
                    <a:pt x="11086" y="6544"/>
                    <a:pt x="14504" y="8163"/>
                  </a:cubicBezTo>
                  <a:cubicBezTo>
                    <a:pt x="15179" y="8478"/>
                    <a:pt x="16078" y="8973"/>
                    <a:pt x="16483" y="9018"/>
                  </a:cubicBezTo>
                  <a:cubicBezTo>
                    <a:pt x="16708" y="8523"/>
                    <a:pt x="16910" y="8051"/>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9"/>
            <p:cNvSpPr/>
            <p:nvPr/>
          </p:nvSpPr>
          <p:spPr>
            <a:xfrm>
              <a:off x="6510525" y="1496550"/>
              <a:ext cx="407025" cy="215875"/>
            </a:xfrm>
            <a:custGeom>
              <a:avLst/>
              <a:gdLst/>
              <a:ahLst/>
              <a:cxnLst/>
              <a:rect l="l" t="t" r="r" b="b"/>
              <a:pathLst>
                <a:path w="16281" h="8635" extrusionOk="0">
                  <a:moveTo>
                    <a:pt x="16281" y="7128"/>
                  </a:moveTo>
                  <a:cubicBezTo>
                    <a:pt x="15921" y="6971"/>
                    <a:pt x="15561" y="6791"/>
                    <a:pt x="15224" y="6633"/>
                  </a:cubicBezTo>
                  <a:cubicBezTo>
                    <a:pt x="13065" y="5576"/>
                    <a:pt x="11131" y="4632"/>
                    <a:pt x="8928" y="3643"/>
                  </a:cubicBezTo>
                  <a:cubicBezTo>
                    <a:pt x="7579" y="3036"/>
                    <a:pt x="6207" y="2473"/>
                    <a:pt x="4768" y="1821"/>
                  </a:cubicBezTo>
                  <a:cubicBezTo>
                    <a:pt x="4161" y="1552"/>
                    <a:pt x="3576" y="1282"/>
                    <a:pt x="2677" y="899"/>
                  </a:cubicBezTo>
                  <a:cubicBezTo>
                    <a:pt x="2160" y="675"/>
                    <a:pt x="855" y="0"/>
                    <a:pt x="608" y="112"/>
                  </a:cubicBezTo>
                  <a:cubicBezTo>
                    <a:pt x="338" y="225"/>
                    <a:pt x="1" y="854"/>
                    <a:pt x="113" y="1124"/>
                  </a:cubicBezTo>
                  <a:cubicBezTo>
                    <a:pt x="203" y="1349"/>
                    <a:pt x="608" y="1484"/>
                    <a:pt x="1035" y="1686"/>
                  </a:cubicBezTo>
                  <a:cubicBezTo>
                    <a:pt x="2115" y="2204"/>
                    <a:pt x="3216" y="2743"/>
                    <a:pt x="4138" y="3148"/>
                  </a:cubicBezTo>
                  <a:cubicBezTo>
                    <a:pt x="7669" y="4722"/>
                    <a:pt x="11086" y="6543"/>
                    <a:pt x="14504" y="8162"/>
                  </a:cubicBezTo>
                  <a:cubicBezTo>
                    <a:pt x="14819" y="8297"/>
                    <a:pt x="15156" y="8477"/>
                    <a:pt x="15494" y="8635"/>
                  </a:cubicBezTo>
                  <a:cubicBezTo>
                    <a:pt x="15764" y="8140"/>
                    <a:pt x="16033" y="7645"/>
                    <a:pt x="16281" y="71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9"/>
            <p:cNvSpPr/>
            <p:nvPr/>
          </p:nvSpPr>
          <p:spPr>
            <a:xfrm>
              <a:off x="6461075" y="1571875"/>
              <a:ext cx="414325" cy="219250"/>
            </a:xfrm>
            <a:custGeom>
              <a:avLst/>
              <a:gdLst/>
              <a:ahLst/>
              <a:cxnLst/>
              <a:rect l="l" t="t" r="r" b="b"/>
              <a:pathLst>
                <a:path w="16573" h="8770" extrusionOk="0">
                  <a:moveTo>
                    <a:pt x="16572" y="7263"/>
                  </a:moveTo>
                  <a:cubicBezTo>
                    <a:pt x="16123" y="7061"/>
                    <a:pt x="15650" y="6858"/>
                    <a:pt x="15223" y="6633"/>
                  </a:cubicBezTo>
                  <a:cubicBezTo>
                    <a:pt x="13064" y="5577"/>
                    <a:pt x="11131" y="4655"/>
                    <a:pt x="8927" y="3665"/>
                  </a:cubicBezTo>
                  <a:cubicBezTo>
                    <a:pt x="7578" y="3058"/>
                    <a:pt x="6206" y="2474"/>
                    <a:pt x="4767" y="1821"/>
                  </a:cubicBezTo>
                  <a:cubicBezTo>
                    <a:pt x="4160" y="1552"/>
                    <a:pt x="3575" y="1282"/>
                    <a:pt x="2676" y="900"/>
                  </a:cubicBezTo>
                  <a:cubicBezTo>
                    <a:pt x="2159" y="675"/>
                    <a:pt x="855" y="0"/>
                    <a:pt x="607" y="113"/>
                  </a:cubicBezTo>
                  <a:cubicBezTo>
                    <a:pt x="337" y="225"/>
                    <a:pt x="0" y="877"/>
                    <a:pt x="113" y="1124"/>
                  </a:cubicBezTo>
                  <a:cubicBezTo>
                    <a:pt x="203" y="1349"/>
                    <a:pt x="607" y="1484"/>
                    <a:pt x="1035" y="1687"/>
                  </a:cubicBezTo>
                  <a:cubicBezTo>
                    <a:pt x="2114" y="2204"/>
                    <a:pt x="3216" y="2743"/>
                    <a:pt x="4138" y="3148"/>
                  </a:cubicBezTo>
                  <a:cubicBezTo>
                    <a:pt x="7668" y="4722"/>
                    <a:pt x="11086" y="6543"/>
                    <a:pt x="14504" y="8162"/>
                  </a:cubicBezTo>
                  <a:cubicBezTo>
                    <a:pt x="14886" y="8342"/>
                    <a:pt x="15336" y="8590"/>
                    <a:pt x="15740" y="8770"/>
                  </a:cubicBezTo>
                  <a:cubicBezTo>
                    <a:pt x="16010" y="8252"/>
                    <a:pt x="16280"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9"/>
            <p:cNvSpPr/>
            <p:nvPr/>
          </p:nvSpPr>
          <p:spPr>
            <a:xfrm>
              <a:off x="6430150" y="1645500"/>
              <a:ext cx="417125" cy="220950"/>
            </a:xfrm>
            <a:custGeom>
              <a:avLst/>
              <a:gdLst/>
              <a:ahLst/>
              <a:cxnLst/>
              <a:rect l="l" t="t" r="r" b="b"/>
              <a:pathLst>
                <a:path w="16685" h="8838" extrusionOk="0">
                  <a:moveTo>
                    <a:pt x="16595" y="7533"/>
                  </a:moveTo>
                  <a:cubicBezTo>
                    <a:pt x="16618" y="7444"/>
                    <a:pt x="16640" y="7376"/>
                    <a:pt x="16685" y="7309"/>
                  </a:cubicBezTo>
                  <a:cubicBezTo>
                    <a:pt x="16213" y="7061"/>
                    <a:pt x="15696" y="6859"/>
                    <a:pt x="15223" y="6634"/>
                  </a:cubicBezTo>
                  <a:cubicBezTo>
                    <a:pt x="13065" y="5577"/>
                    <a:pt x="11153" y="4633"/>
                    <a:pt x="8950" y="3643"/>
                  </a:cubicBezTo>
                  <a:cubicBezTo>
                    <a:pt x="7601" y="3036"/>
                    <a:pt x="6229" y="2474"/>
                    <a:pt x="4767" y="1822"/>
                  </a:cubicBezTo>
                  <a:cubicBezTo>
                    <a:pt x="4183" y="1530"/>
                    <a:pt x="3598" y="1282"/>
                    <a:pt x="2699" y="900"/>
                  </a:cubicBezTo>
                  <a:cubicBezTo>
                    <a:pt x="2159" y="675"/>
                    <a:pt x="877" y="1"/>
                    <a:pt x="608" y="91"/>
                  </a:cubicBezTo>
                  <a:cubicBezTo>
                    <a:pt x="360" y="226"/>
                    <a:pt x="0" y="855"/>
                    <a:pt x="113" y="1125"/>
                  </a:cubicBezTo>
                  <a:cubicBezTo>
                    <a:pt x="225" y="1350"/>
                    <a:pt x="608" y="1485"/>
                    <a:pt x="1035" y="1687"/>
                  </a:cubicBezTo>
                  <a:cubicBezTo>
                    <a:pt x="2137" y="2204"/>
                    <a:pt x="3216" y="2744"/>
                    <a:pt x="4138" y="3149"/>
                  </a:cubicBezTo>
                  <a:cubicBezTo>
                    <a:pt x="7691" y="4723"/>
                    <a:pt x="11108" y="6522"/>
                    <a:pt x="14526" y="8141"/>
                  </a:cubicBezTo>
                  <a:cubicBezTo>
                    <a:pt x="14976" y="8365"/>
                    <a:pt x="15516" y="8658"/>
                    <a:pt x="15965" y="8838"/>
                  </a:cubicBezTo>
                  <a:cubicBezTo>
                    <a:pt x="16190" y="8410"/>
                    <a:pt x="16415" y="7983"/>
                    <a:pt x="16595" y="753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9"/>
            <p:cNvSpPr/>
            <p:nvPr/>
          </p:nvSpPr>
          <p:spPr>
            <a:xfrm>
              <a:off x="6380675" y="1720825"/>
              <a:ext cx="427825" cy="224900"/>
            </a:xfrm>
            <a:custGeom>
              <a:avLst/>
              <a:gdLst/>
              <a:ahLst/>
              <a:cxnLst/>
              <a:rect l="l" t="t" r="r" b="b"/>
              <a:pathLst>
                <a:path w="17113" h="8996" extrusionOk="0">
                  <a:moveTo>
                    <a:pt x="17112" y="7556"/>
                  </a:moveTo>
                  <a:cubicBezTo>
                    <a:pt x="16528" y="7196"/>
                    <a:pt x="15853" y="6926"/>
                    <a:pt x="15224" y="6634"/>
                  </a:cubicBezTo>
                  <a:cubicBezTo>
                    <a:pt x="13087" y="5577"/>
                    <a:pt x="11154" y="4633"/>
                    <a:pt x="8950" y="3644"/>
                  </a:cubicBezTo>
                  <a:cubicBezTo>
                    <a:pt x="7601" y="3036"/>
                    <a:pt x="6229" y="2474"/>
                    <a:pt x="4790" y="1822"/>
                  </a:cubicBezTo>
                  <a:cubicBezTo>
                    <a:pt x="4183" y="1552"/>
                    <a:pt x="3598" y="1283"/>
                    <a:pt x="2699" y="900"/>
                  </a:cubicBezTo>
                  <a:cubicBezTo>
                    <a:pt x="2159" y="675"/>
                    <a:pt x="878" y="1"/>
                    <a:pt x="630" y="113"/>
                  </a:cubicBezTo>
                  <a:cubicBezTo>
                    <a:pt x="361" y="226"/>
                    <a:pt x="1" y="855"/>
                    <a:pt x="113" y="1125"/>
                  </a:cubicBezTo>
                  <a:cubicBezTo>
                    <a:pt x="226" y="1350"/>
                    <a:pt x="608" y="1485"/>
                    <a:pt x="1058" y="1687"/>
                  </a:cubicBezTo>
                  <a:cubicBezTo>
                    <a:pt x="2137" y="2204"/>
                    <a:pt x="3216" y="2744"/>
                    <a:pt x="4161" y="3149"/>
                  </a:cubicBezTo>
                  <a:cubicBezTo>
                    <a:pt x="7691" y="4723"/>
                    <a:pt x="11109" y="6544"/>
                    <a:pt x="14527" y="8163"/>
                  </a:cubicBezTo>
                  <a:cubicBezTo>
                    <a:pt x="15179" y="8478"/>
                    <a:pt x="16078" y="8973"/>
                    <a:pt x="16505" y="8995"/>
                  </a:cubicBezTo>
                  <a:cubicBezTo>
                    <a:pt x="16708" y="8523"/>
                    <a:pt x="16910" y="8028"/>
                    <a:pt x="17112" y="755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9"/>
            <p:cNvSpPr/>
            <p:nvPr/>
          </p:nvSpPr>
          <p:spPr>
            <a:xfrm>
              <a:off x="6366075" y="1808525"/>
              <a:ext cx="407575" cy="216450"/>
            </a:xfrm>
            <a:custGeom>
              <a:avLst/>
              <a:gdLst/>
              <a:ahLst/>
              <a:cxnLst/>
              <a:rect l="l" t="t" r="r" b="b"/>
              <a:pathLst>
                <a:path w="16303" h="8658" extrusionOk="0">
                  <a:moveTo>
                    <a:pt x="16302" y="7151"/>
                  </a:moveTo>
                  <a:cubicBezTo>
                    <a:pt x="15943" y="6971"/>
                    <a:pt x="15583" y="6814"/>
                    <a:pt x="15223" y="6656"/>
                  </a:cubicBezTo>
                  <a:cubicBezTo>
                    <a:pt x="13064" y="5600"/>
                    <a:pt x="11131" y="4655"/>
                    <a:pt x="8927" y="3666"/>
                  </a:cubicBezTo>
                  <a:cubicBezTo>
                    <a:pt x="7600" y="3059"/>
                    <a:pt x="6206" y="2497"/>
                    <a:pt x="4767" y="1822"/>
                  </a:cubicBezTo>
                  <a:cubicBezTo>
                    <a:pt x="4182" y="1552"/>
                    <a:pt x="3575" y="1305"/>
                    <a:pt x="2698" y="923"/>
                  </a:cubicBezTo>
                  <a:cubicBezTo>
                    <a:pt x="2159" y="698"/>
                    <a:pt x="877" y="1"/>
                    <a:pt x="607" y="113"/>
                  </a:cubicBezTo>
                  <a:cubicBezTo>
                    <a:pt x="337" y="225"/>
                    <a:pt x="0" y="878"/>
                    <a:pt x="113" y="1125"/>
                  </a:cubicBezTo>
                  <a:cubicBezTo>
                    <a:pt x="202" y="1350"/>
                    <a:pt x="607" y="1507"/>
                    <a:pt x="1034" y="1710"/>
                  </a:cubicBezTo>
                  <a:cubicBezTo>
                    <a:pt x="2136" y="2227"/>
                    <a:pt x="3216" y="2744"/>
                    <a:pt x="4137" y="3171"/>
                  </a:cubicBezTo>
                  <a:cubicBezTo>
                    <a:pt x="7668" y="4745"/>
                    <a:pt x="11086" y="6544"/>
                    <a:pt x="14503" y="8163"/>
                  </a:cubicBezTo>
                  <a:cubicBezTo>
                    <a:pt x="14818" y="8320"/>
                    <a:pt x="15156" y="8500"/>
                    <a:pt x="15493" y="8658"/>
                  </a:cubicBezTo>
                  <a:cubicBezTo>
                    <a:pt x="15763" y="8163"/>
                    <a:pt x="16033" y="7646"/>
                    <a:pt x="16302" y="715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9"/>
            <p:cNvSpPr/>
            <p:nvPr/>
          </p:nvSpPr>
          <p:spPr>
            <a:xfrm>
              <a:off x="6316600" y="1884425"/>
              <a:ext cx="414325" cy="218700"/>
            </a:xfrm>
            <a:custGeom>
              <a:avLst/>
              <a:gdLst/>
              <a:ahLst/>
              <a:cxnLst/>
              <a:rect l="l" t="t" r="r" b="b"/>
              <a:pathLst>
                <a:path w="16573" h="8748" extrusionOk="0">
                  <a:moveTo>
                    <a:pt x="16572" y="7263"/>
                  </a:moveTo>
                  <a:cubicBezTo>
                    <a:pt x="16123" y="7038"/>
                    <a:pt x="15673" y="6836"/>
                    <a:pt x="15223" y="6633"/>
                  </a:cubicBezTo>
                  <a:cubicBezTo>
                    <a:pt x="13065" y="5577"/>
                    <a:pt x="11131" y="4632"/>
                    <a:pt x="8927" y="3643"/>
                  </a:cubicBezTo>
                  <a:cubicBezTo>
                    <a:pt x="7601" y="3036"/>
                    <a:pt x="6206" y="2474"/>
                    <a:pt x="4767" y="1822"/>
                  </a:cubicBezTo>
                  <a:cubicBezTo>
                    <a:pt x="4183" y="1552"/>
                    <a:pt x="3576" y="1282"/>
                    <a:pt x="2699" y="900"/>
                  </a:cubicBezTo>
                  <a:cubicBezTo>
                    <a:pt x="2159" y="675"/>
                    <a:pt x="877" y="0"/>
                    <a:pt x="607" y="113"/>
                  </a:cubicBezTo>
                  <a:cubicBezTo>
                    <a:pt x="338" y="225"/>
                    <a:pt x="0" y="855"/>
                    <a:pt x="113" y="1124"/>
                  </a:cubicBezTo>
                  <a:cubicBezTo>
                    <a:pt x="203" y="1349"/>
                    <a:pt x="607" y="1484"/>
                    <a:pt x="1035" y="1687"/>
                  </a:cubicBezTo>
                  <a:cubicBezTo>
                    <a:pt x="2137" y="2204"/>
                    <a:pt x="3216" y="2743"/>
                    <a:pt x="4138" y="3148"/>
                  </a:cubicBezTo>
                  <a:cubicBezTo>
                    <a:pt x="7691" y="4722"/>
                    <a:pt x="11086" y="6544"/>
                    <a:pt x="14504" y="8163"/>
                  </a:cubicBezTo>
                  <a:cubicBezTo>
                    <a:pt x="14886" y="8342"/>
                    <a:pt x="15336" y="8567"/>
                    <a:pt x="15740" y="8747"/>
                  </a:cubicBezTo>
                  <a:cubicBezTo>
                    <a:pt x="16010" y="8252"/>
                    <a:pt x="16303" y="7758"/>
                    <a:pt x="16572" y="72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9"/>
            <p:cNvSpPr/>
            <p:nvPr/>
          </p:nvSpPr>
          <p:spPr>
            <a:xfrm>
              <a:off x="6613975" y="1263800"/>
              <a:ext cx="39925" cy="21950"/>
            </a:xfrm>
            <a:custGeom>
              <a:avLst/>
              <a:gdLst/>
              <a:ahLst/>
              <a:cxnLst/>
              <a:rect l="l" t="t" r="r" b="b"/>
              <a:pathLst>
                <a:path w="1597" h="878" extrusionOk="0">
                  <a:moveTo>
                    <a:pt x="0" y="203"/>
                  </a:moveTo>
                  <a:cubicBezTo>
                    <a:pt x="158" y="68"/>
                    <a:pt x="360" y="1"/>
                    <a:pt x="540" y="1"/>
                  </a:cubicBezTo>
                  <a:cubicBezTo>
                    <a:pt x="787" y="1"/>
                    <a:pt x="1597" y="203"/>
                    <a:pt x="1439" y="541"/>
                  </a:cubicBezTo>
                  <a:cubicBezTo>
                    <a:pt x="1282" y="878"/>
                    <a:pt x="45" y="631"/>
                    <a:pt x="0" y="20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9"/>
            <p:cNvSpPr/>
            <p:nvPr/>
          </p:nvSpPr>
          <p:spPr>
            <a:xfrm>
              <a:off x="6563950" y="1259875"/>
              <a:ext cx="32050" cy="27000"/>
            </a:xfrm>
            <a:custGeom>
              <a:avLst/>
              <a:gdLst/>
              <a:ahLst/>
              <a:cxnLst/>
              <a:rect l="l" t="t" r="r" b="b"/>
              <a:pathLst>
                <a:path w="1282" h="1080" extrusionOk="0">
                  <a:moveTo>
                    <a:pt x="1259" y="585"/>
                  </a:moveTo>
                  <a:cubicBezTo>
                    <a:pt x="1057" y="810"/>
                    <a:pt x="675" y="1080"/>
                    <a:pt x="472" y="945"/>
                  </a:cubicBezTo>
                  <a:cubicBezTo>
                    <a:pt x="0" y="608"/>
                    <a:pt x="1282" y="1"/>
                    <a:pt x="1259" y="58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9"/>
            <p:cNvSpPr/>
            <p:nvPr/>
          </p:nvSpPr>
          <p:spPr>
            <a:xfrm>
              <a:off x="6601050" y="1285725"/>
              <a:ext cx="19125" cy="15775"/>
            </a:xfrm>
            <a:custGeom>
              <a:avLst/>
              <a:gdLst/>
              <a:ahLst/>
              <a:cxnLst/>
              <a:rect l="l" t="t" r="r" b="b"/>
              <a:pathLst>
                <a:path w="765" h="631" extrusionOk="0">
                  <a:moveTo>
                    <a:pt x="765" y="293"/>
                  </a:moveTo>
                  <a:cubicBezTo>
                    <a:pt x="720" y="338"/>
                    <a:pt x="720" y="383"/>
                    <a:pt x="742" y="428"/>
                  </a:cubicBezTo>
                  <a:cubicBezTo>
                    <a:pt x="517" y="630"/>
                    <a:pt x="293" y="630"/>
                    <a:pt x="0" y="473"/>
                  </a:cubicBezTo>
                  <a:cubicBezTo>
                    <a:pt x="0" y="406"/>
                    <a:pt x="23" y="338"/>
                    <a:pt x="0" y="293"/>
                  </a:cubicBezTo>
                  <a:cubicBezTo>
                    <a:pt x="225" y="113"/>
                    <a:pt x="540" y="1"/>
                    <a:pt x="765" y="29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9"/>
            <p:cNvSpPr/>
            <p:nvPr/>
          </p:nvSpPr>
          <p:spPr>
            <a:xfrm>
              <a:off x="7021525" y="1429650"/>
              <a:ext cx="28125" cy="32050"/>
            </a:xfrm>
            <a:custGeom>
              <a:avLst/>
              <a:gdLst/>
              <a:ahLst/>
              <a:cxnLst/>
              <a:rect l="l" t="t" r="r" b="b"/>
              <a:pathLst>
                <a:path w="1125" h="1282" extrusionOk="0">
                  <a:moveTo>
                    <a:pt x="1125" y="742"/>
                  </a:moveTo>
                  <a:cubicBezTo>
                    <a:pt x="967" y="1282"/>
                    <a:pt x="1" y="607"/>
                    <a:pt x="180" y="315"/>
                  </a:cubicBezTo>
                  <a:cubicBezTo>
                    <a:pt x="338" y="0"/>
                    <a:pt x="1035" y="427"/>
                    <a:pt x="1125" y="74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9"/>
            <p:cNvSpPr/>
            <p:nvPr/>
          </p:nvSpPr>
          <p:spPr>
            <a:xfrm>
              <a:off x="6975425" y="1409975"/>
              <a:ext cx="39375" cy="30925"/>
            </a:xfrm>
            <a:custGeom>
              <a:avLst/>
              <a:gdLst/>
              <a:ahLst/>
              <a:cxnLst/>
              <a:rect l="l" t="t" r="r" b="b"/>
              <a:pathLst>
                <a:path w="1575" h="1237" extrusionOk="0">
                  <a:moveTo>
                    <a:pt x="1080" y="427"/>
                  </a:moveTo>
                  <a:cubicBezTo>
                    <a:pt x="1372" y="585"/>
                    <a:pt x="1575" y="675"/>
                    <a:pt x="1440" y="900"/>
                  </a:cubicBezTo>
                  <a:cubicBezTo>
                    <a:pt x="1260" y="1237"/>
                    <a:pt x="1" y="652"/>
                    <a:pt x="181" y="293"/>
                  </a:cubicBezTo>
                  <a:cubicBezTo>
                    <a:pt x="316" y="0"/>
                    <a:pt x="810" y="270"/>
                    <a:pt x="1080" y="4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9"/>
            <p:cNvSpPr/>
            <p:nvPr/>
          </p:nvSpPr>
          <p:spPr>
            <a:xfrm>
              <a:off x="7035025" y="1461125"/>
              <a:ext cx="17450" cy="23075"/>
            </a:xfrm>
            <a:custGeom>
              <a:avLst/>
              <a:gdLst/>
              <a:ahLst/>
              <a:cxnLst/>
              <a:rect l="l" t="t" r="r" b="b"/>
              <a:pathLst>
                <a:path w="698" h="923" extrusionOk="0">
                  <a:moveTo>
                    <a:pt x="652" y="360"/>
                  </a:moveTo>
                  <a:cubicBezTo>
                    <a:pt x="697" y="630"/>
                    <a:pt x="405" y="922"/>
                    <a:pt x="225" y="765"/>
                  </a:cubicBezTo>
                  <a:cubicBezTo>
                    <a:pt x="0" y="563"/>
                    <a:pt x="405" y="0"/>
                    <a:pt x="652" y="36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9"/>
            <p:cNvSpPr/>
            <p:nvPr/>
          </p:nvSpPr>
          <p:spPr>
            <a:xfrm>
              <a:off x="6977125" y="1562300"/>
              <a:ext cx="73100" cy="107975"/>
            </a:xfrm>
            <a:custGeom>
              <a:avLst/>
              <a:gdLst/>
              <a:ahLst/>
              <a:cxnLst/>
              <a:rect l="l" t="t" r="r" b="b"/>
              <a:pathLst>
                <a:path w="2924" h="4319" extrusionOk="0">
                  <a:moveTo>
                    <a:pt x="0" y="3868"/>
                  </a:moveTo>
                  <a:cubicBezTo>
                    <a:pt x="90" y="3329"/>
                    <a:pt x="517" y="2654"/>
                    <a:pt x="922" y="1935"/>
                  </a:cubicBezTo>
                  <a:cubicBezTo>
                    <a:pt x="1102" y="1620"/>
                    <a:pt x="1259" y="1350"/>
                    <a:pt x="1462" y="968"/>
                  </a:cubicBezTo>
                  <a:cubicBezTo>
                    <a:pt x="1619" y="698"/>
                    <a:pt x="1822" y="181"/>
                    <a:pt x="2046" y="91"/>
                  </a:cubicBezTo>
                  <a:cubicBezTo>
                    <a:pt x="2294" y="1"/>
                    <a:pt x="2811" y="316"/>
                    <a:pt x="2878" y="563"/>
                  </a:cubicBezTo>
                  <a:cubicBezTo>
                    <a:pt x="2923" y="743"/>
                    <a:pt x="2654" y="1193"/>
                    <a:pt x="2496" y="1507"/>
                  </a:cubicBezTo>
                  <a:cubicBezTo>
                    <a:pt x="2159" y="2182"/>
                    <a:pt x="1934" y="2677"/>
                    <a:pt x="1552" y="3396"/>
                  </a:cubicBezTo>
                  <a:cubicBezTo>
                    <a:pt x="1394" y="3711"/>
                    <a:pt x="1169" y="4161"/>
                    <a:pt x="922" y="4228"/>
                  </a:cubicBezTo>
                  <a:cubicBezTo>
                    <a:pt x="675" y="4318"/>
                    <a:pt x="225" y="4048"/>
                    <a:pt x="0" y="3868"/>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 name="Google Shape;475;p9"/>
            <p:cNvSpPr/>
            <p:nvPr/>
          </p:nvSpPr>
          <p:spPr>
            <a:xfrm>
              <a:off x="6147400" y="1199725"/>
              <a:ext cx="753300" cy="945375"/>
            </a:xfrm>
            <a:custGeom>
              <a:avLst/>
              <a:gdLst/>
              <a:ahLst/>
              <a:cxnLst/>
              <a:rect l="l" t="t" r="r" b="b"/>
              <a:pathLst>
                <a:path w="30132" h="37815" extrusionOk="0">
                  <a:moveTo>
                    <a:pt x="8477" y="1"/>
                  </a:moveTo>
                  <a:cubicBezTo>
                    <a:pt x="8185" y="383"/>
                    <a:pt x="8050" y="1395"/>
                    <a:pt x="7938" y="1844"/>
                  </a:cubicBezTo>
                  <a:cubicBezTo>
                    <a:pt x="6993" y="5217"/>
                    <a:pt x="6049" y="8388"/>
                    <a:pt x="5217" y="11648"/>
                  </a:cubicBezTo>
                  <a:cubicBezTo>
                    <a:pt x="4227" y="15606"/>
                    <a:pt x="3081" y="19451"/>
                    <a:pt x="1956" y="23408"/>
                  </a:cubicBezTo>
                  <a:cubicBezTo>
                    <a:pt x="1417" y="25275"/>
                    <a:pt x="787" y="27366"/>
                    <a:pt x="360" y="29277"/>
                  </a:cubicBezTo>
                  <a:cubicBezTo>
                    <a:pt x="158" y="30244"/>
                    <a:pt x="0" y="31233"/>
                    <a:pt x="675" y="31908"/>
                  </a:cubicBezTo>
                  <a:cubicBezTo>
                    <a:pt x="1259" y="32515"/>
                    <a:pt x="2519" y="32897"/>
                    <a:pt x="3193" y="33167"/>
                  </a:cubicBezTo>
                  <a:cubicBezTo>
                    <a:pt x="4969" y="33819"/>
                    <a:pt x="6566" y="34381"/>
                    <a:pt x="8230" y="34853"/>
                  </a:cubicBezTo>
                  <a:cubicBezTo>
                    <a:pt x="10726" y="35573"/>
                    <a:pt x="13267" y="36382"/>
                    <a:pt x="15718" y="36945"/>
                  </a:cubicBezTo>
                  <a:cubicBezTo>
                    <a:pt x="16100" y="37012"/>
                    <a:pt x="16527" y="37080"/>
                    <a:pt x="16954" y="37192"/>
                  </a:cubicBezTo>
                  <a:cubicBezTo>
                    <a:pt x="17382" y="37304"/>
                    <a:pt x="17786" y="37439"/>
                    <a:pt x="18214" y="37529"/>
                  </a:cubicBezTo>
                  <a:cubicBezTo>
                    <a:pt x="18665" y="37639"/>
                    <a:pt x="19240" y="37814"/>
                    <a:pt x="19748" y="37814"/>
                  </a:cubicBezTo>
                  <a:cubicBezTo>
                    <a:pt x="20076" y="37814"/>
                    <a:pt x="20377" y="37741"/>
                    <a:pt x="20597" y="37529"/>
                  </a:cubicBezTo>
                  <a:cubicBezTo>
                    <a:pt x="20957" y="37192"/>
                    <a:pt x="21182" y="36248"/>
                    <a:pt x="21362" y="35618"/>
                  </a:cubicBezTo>
                  <a:cubicBezTo>
                    <a:pt x="21587" y="34898"/>
                    <a:pt x="21856" y="34291"/>
                    <a:pt x="22036" y="33662"/>
                  </a:cubicBezTo>
                  <a:cubicBezTo>
                    <a:pt x="22463" y="32358"/>
                    <a:pt x="22756" y="31053"/>
                    <a:pt x="23071" y="29817"/>
                  </a:cubicBezTo>
                  <a:cubicBezTo>
                    <a:pt x="23723" y="27208"/>
                    <a:pt x="24330" y="24757"/>
                    <a:pt x="25229" y="22104"/>
                  </a:cubicBezTo>
                  <a:cubicBezTo>
                    <a:pt x="26106" y="19451"/>
                    <a:pt x="26826" y="17000"/>
                    <a:pt x="27838" y="14324"/>
                  </a:cubicBezTo>
                  <a:cubicBezTo>
                    <a:pt x="28287" y="13087"/>
                    <a:pt x="28804" y="11738"/>
                    <a:pt x="29277" y="10389"/>
                  </a:cubicBezTo>
                  <a:cubicBezTo>
                    <a:pt x="29749" y="9107"/>
                    <a:pt x="30131" y="8095"/>
                    <a:pt x="30131" y="6994"/>
                  </a:cubicBezTo>
                  <a:cubicBezTo>
                    <a:pt x="30131" y="6791"/>
                    <a:pt x="30131" y="6589"/>
                    <a:pt x="30086" y="6387"/>
                  </a:cubicBezTo>
                  <a:cubicBezTo>
                    <a:pt x="29502" y="4610"/>
                    <a:pt x="21474" y="3576"/>
                    <a:pt x="19608" y="3059"/>
                  </a:cubicBezTo>
                  <a:cubicBezTo>
                    <a:pt x="17674" y="2519"/>
                    <a:pt x="15740" y="2024"/>
                    <a:pt x="13851" y="1507"/>
                  </a:cubicBezTo>
                  <a:cubicBezTo>
                    <a:pt x="12412" y="1102"/>
                    <a:pt x="10973" y="765"/>
                    <a:pt x="9512" y="338"/>
                  </a:cubicBezTo>
                  <a:cubicBezTo>
                    <a:pt x="9287" y="270"/>
                    <a:pt x="9017" y="203"/>
                    <a:pt x="8792" y="113"/>
                  </a:cubicBezTo>
                  <a:cubicBezTo>
                    <a:pt x="8680" y="90"/>
                    <a:pt x="8567" y="46"/>
                    <a:pt x="84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 name="Google Shape;476;p9"/>
            <p:cNvSpPr/>
            <p:nvPr/>
          </p:nvSpPr>
          <p:spPr>
            <a:xfrm>
              <a:off x="6355950" y="1235150"/>
              <a:ext cx="28125" cy="38800"/>
            </a:xfrm>
            <a:custGeom>
              <a:avLst/>
              <a:gdLst/>
              <a:ahLst/>
              <a:cxnLst/>
              <a:rect l="l" t="t" r="r" b="b"/>
              <a:pathLst>
                <a:path w="1125" h="1552" extrusionOk="0">
                  <a:moveTo>
                    <a:pt x="450" y="1462"/>
                  </a:moveTo>
                  <a:cubicBezTo>
                    <a:pt x="0" y="1552"/>
                    <a:pt x="428" y="0"/>
                    <a:pt x="855" y="292"/>
                  </a:cubicBezTo>
                  <a:cubicBezTo>
                    <a:pt x="1125" y="450"/>
                    <a:pt x="787" y="1372"/>
                    <a:pt x="450" y="146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9"/>
            <p:cNvSpPr/>
            <p:nvPr/>
          </p:nvSpPr>
          <p:spPr>
            <a:xfrm>
              <a:off x="6377875" y="1264375"/>
              <a:ext cx="16875" cy="30375"/>
            </a:xfrm>
            <a:custGeom>
              <a:avLst/>
              <a:gdLst/>
              <a:ahLst/>
              <a:cxnLst/>
              <a:rect l="l" t="t" r="r" b="b"/>
              <a:pathLst>
                <a:path w="675" h="1215" extrusionOk="0">
                  <a:moveTo>
                    <a:pt x="180" y="967"/>
                  </a:moveTo>
                  <a:cubicBezTo>
                    <a:pt x="0" y="877"/>
                    <a:pt x="68" y="450"/>
                    <a:pt x="248" y="315"/>
                  </a:cubicBezTo>
                  <a:cubicBezTo>
                    <a:pt x="675" y="0"/>
                    <a:pt x="630" y="1215"/>
                    <a:pt x="180" y="96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9"/>
            <p:cNvSpPr/>
            <p:nvPr/>
          </p:nvSpPr>
          <p:spPr>
            <a:xfrm>
              <a:off x="6348650" y="1279000"/>
              <a:ext cx="21375" cy="28675"/>
            </a:xfrm>
            <a:custGeom>
              <a:avLst/>
              <a:gdLst/>
              <a:ahLst/>
              <a:cxnLst/>
              <a:rect l="l" t="t" r="r" b="b"/>
              <a:pathLst>
                <a:path w="855" h="1147" extrusionOk="0">
                  <a:moveTo>
                    <a:pt x="382" y="1124"/>
                  </a:moveTo>
                  <a:cubicBezTo>
                    <a:pt x="360" y="1124"/>
                    <a:pt x="337" y="1124"/>
                    <a:pt x="315" y="1102"/>
                  </a:cubicBezTo>
                  <a:cubicBezTo>
                    <a:pt x="0" y="1079"/>
                    <a:pt x="90" y="472"/>
                    <a:pt x="427" y="270"/>
                  </a:cubicBezTo>
                  <a:cubicBezTo>
                    <a:pt x="855" y="0"/>
                    <a:pt x="787" y="1147"/>
                    <a:pt x="382" y="112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9"/>
            <p:cNvSpPr/>
            <p:nvPr/>
          </p:nvSpPr>
          <p:spPr>
            <a:xfrm>
              <a:off x="6177750" y="1330150"/>
              <a:ext cx="177100" cy="619500"/>
            </a:xfrm>
            <a:custGeom>
              <a:avLst/>
              <a:gdLst/>
              <a:ahLst/>
              <a:cxnLst/>
              <a:rect l="l" t="t" r="r" b="b"/>
              <a:pathLst>
                <a:path w="7084" h="24780" extrusionOk="0">
                  <a:moveTo>
                    <a:pt x="7016" y="23"/>
                  </a:moveTo>
                  <a:cubicBezTo>
                    <a:pt x="7038" y="23"/>
                    <a:pt x="7083" y="23"/>
                    <a:pt x="7083" y="45"/>
                  </a:cubicBezTo>
                  <a:cubicBezTo>
                    <a:pt x="7016" y="607"/>
                    <a:pt x="6724" y="2069"/>
                    <a:pt x="6454" y="3036"/>
                  </a:cubicBezTo>
                  <a:cubicBezTo>
                    <a:pt x="6184" y="4048"/>
                    <a:pt x="5892" y="5037"/>
                    <a:pt x="5577" y="6026"/>
                  </a:cubicBezTo>
                  <a:cubicBezTo>
                    <a:pt x="4295" y="9984"/>
                    <a:pt x="3171" y="14054"/>
                    <a:pt x="2204" y="18056"/>
                  </a:cubicBezTo>
                  <a:cubicBezTo>
                    <a:pt x="1799" y="19788"/>
                    <a:pt x="1349" y="21519"/>
                    <a:pt x="877" y="23273"/>
                  </a:cubicBezTo>
                  <a:cubicBezTo>
                    <a:pt x="765" y="23700"/>
                    <a:pt x="742" y="23970"/>
                    <a:pt x="518" y="24442"/>
                  </a:cubicBezTo>
                  <a:cubicBezTo>
                    <a:pt x="450" y="24555"/>
                    <a:pt x="450" y="24780"/>
                    <a:pt x="293" y="24735"/>
                  </a:cubicBezTo>
                  <a:cubicBezTo>
                    <a:pt x="0" y="24690"/>
                    <a:pt x="158" y="24240"/>
                    <a:pt x="203" y="24060"/>
                  </a:cubicBezTo>
                  <a:cubicBezTo>
                    <a:pt x="338" y="23295"/>
                    <a:pt x="540" y="22531"/>
                    <a:pt x="720" y="21744"/>
                  </a:cubicBezTo>
                  <a:cubicBezTo>
                    <a:pt x="1777" y="16662"/>
                    <a:pt x="3126" y="11513"/>
                    <a:pt x="4925" y="6251"/>
                  </a:cubicBezTo>
                  <a:cubicBezTo>
                    <a:pt x="5532" y="4497"/>
                    <a:pt x="6139" y="2631"/>
                    <a:pt x="6589" y="787"/>
                  </a:cubicBezTo>
                  <a:cubicBezTo>
                    <a:pt x="6679" y="472"/>
                    <a:pt x="6746" y="135"/>
                    <a:pt x="6881" y="45"/>
                  </a:cubicBezTo>
                  <a:cubicBezTo>
                    <a:pt x="6926" y="0"/>
                    <a:pt x="6971" y="0"/>
                    <a:pt x="7016"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9"/>
            <p:cNvSpPr/>
            <p:nvPr/>
          </p:nvSpPr>
          <p:spPr>
            <a:xfrm>
              <a:off x="6439150" y="1384675"/>
              <a:ext cx="285600" cy="227125"/>
            </a:xfrm>
            <a:custGeom>
              <a:avLst/>
              <a:gdLst/>
              <a:ahLst/>
              <a:cxnLst/>
              <a:rect l="l" t="t" r="r" b="b"/>
              <a:pathLst>
                <a:path w="11424" h="9085" extrusionOk="0">
                  <a:moveTo>
                    <a:pt x="10748" y="2519"/>
                  </a:moveTo>
                  <a:cubicBezTo>
                    <a:pt x="10748" y="2519"/>
                    <a:pt x="11108" y="2699"/>
                    <a:pt x="11198" y="2856"/>
                  </a:cubicBezTo>
                  <a:cubicBezTo>
                    <a:pt x="11423" y="3193"/>
                    <a:pt x="11108" y="3868"/>
                    <a:pt x="10951" y="4340"/>
                  </a:cubicBezTo>
                  <a:cubicBezTo>
                    <a:pt x="10636" y="5307"/>
                    <a:pt x="10321" y="6341"/>
                    <a:pt x="10051" y="7376"/>
                  </a:cubicBezTo>
                  <a:cubicBezTo>
                    <a:pt x="9917" y="7825"/>
                    <a:pt x="9759" y="8567"/>
                    <a:pt x="9354" y="8792"/>
                  </a:cubicBezTo>
                  <a:cubicBezTo>
                    <a:pt x="8905" y="9085"/>
                    <a:pt x="7623" y="8522"/>
                    <a:pt x="7106" y="8365"/>
                  </a:cubicBezTo>
                  <a:cubicBezTo>
                    <a:pt x="5464" y="7825"/>
                    <a:pt x="4138" y="7421"/>
                    <a:pt x="2541" y="7038"/>
                  </a:cubicBezTo>
                  <a:cubicBezTo>
                    <a:pt x="2204" y="6948"/>
                    <a:pt x="1799" y="6836"/>
                    <a:pt x="1394" y="6724"/>
                  </a:cubicBezTo>
                  <a:cubicBezTo>
                    <a:pt x="990" y="6589"/>
                    <a:pt x="517" y="6454"/>
                    <a:pt x="270" y="6116"/>
                  </a:cubicBezTo>
                  <a:cubicBezTo>
                    <a:pt x="0" y="5779"/>
                    <a:pt x="180" y="5195"/>
                    <a:pt x="293" y="4722"/>
                  </a:cubicBezTo>
                  <a:cubicBezTo>
                    <a:pt x="427" y="4160"/>
                    <a:pt x="517" y="3733"/>
                    <a:pt x="630" y="3306"/>
                  </a:cubicBezTo>
                  <a:cubicBezTo>
                    <a:pt x="832" y="2609"/>
                    <a:pt x="1035" y="1934"/>
                    <a:pt x="1304" y="1125"/>
                  </a:cubicBezTo>
                  <a:cubicBezTo>
                    <a:pt x="1394" y="855"/>
                    <a:pt x="1507" y="540"/>
                    <a:pt x="1664" y="383"/>
                  </a:cubicBezTo>
                  <a:cubicBezTo>
                    <a:pt x="2091" y="0"/>
                    <a:pt x="3351" y="360"/>
                    <a:pt x="3868" y="473"/>
                  </a:cubicBezTo>
                  <a:cubicBezTo>
                    <a:pt x="5397" y="832"/>
                    <a:pt x="6903" y="1282"/>
                    <a:pt x="8410" y="1754"/>
                  </a:cubicBezTo>
                  <a:cubicBezTo>
                    <a:pt x="9174" y="1979"/>
                    <a:pt x="9961" y="2114"/>
                    <a:pt x="10748" y="251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9"/>
            <p:cNvSpPr/>
            <p:nvPr/>
          </p:nvSpPr>
          <p:spPr>
            <a:xfrm>
              <a:off x="6485800" y="1436950"/>
              <a:ext cx="195100" cy="68050"/>
            </a:xfrm>
            <a:custGeom>
              <a:avLst/>
              <a:gdLst/>
              <a:ahLst/>
              <a:cxnLst/>
              <a:rect l="l" t="t" r="r" b="b"/>
              <a:pathLst>
                <a:path w="7804" h="2722" extrusionOk="0">
                  <a:moveTo>
                    <a:pt x="46" y="585"/>
                  </a:moveTo>
                  <a:cubicBezTo>
                    <a:pt x="1" y="1"/>
                    <a:pt x="495" y="158"/>
                    <a:pt x="1012" y="270"/>
                  </a:cubicBezTo>
                  <a:cubicBezTo>
                    <a:pt x="1979" y="495"/>
                    <a:pt x="2811" y="720"/>
                    <a:pt x="3756" y="967"/>
                  </a:cubicBezTo>
                  <a:cubicBezTo>
                    <a:pt x="5195" y="1327"/>
                    <a:pt x="6184" y="1552"/>
                    <a:pt x="7376" y="1912"/>
                  </a:cubicBezTo>
                  <a:cubicBezTo>
                    <a:pt x="7466" y="1934"/>
                    <a:pt x="7803" y="2272"/>
                    <a:pt x="7601" y="2519"/>
                  </a:cubicBezTo>
                  <a:cubicBezTo>
                    <a:pt x="7443" y="2721"/>
                    <a:pt x="6926" y="2519"/>
                    <a:pt x="6656" y="2451"/>
                  </a:cubicBezTo>
                  <a:cubicBezTo>
                    <a:pt x="4790" y="1934"/>
                    <a:pt x="2856" y="1372"/>
                    <a:pt x="967" y="945"/>
                  </a:cubicBezTo>
                  <a:cubicBezTo>
                    <a:pt x="653" y="877"/>
                    <a:pt x="270" y="900"/>
                    <a:pt x="46" y="58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9"/>
            <p:cNvSpPr/>
            <p:nvPr/>
          </p:nvSpPr>
          <p:spPr>
            <a:xfrm>
              <a:off x="6475125" y="1484175"/>
              <a:ext cx="190025" cy="65800"/>
            </a:xfrm>
            <a:custGeom>
              <a:avLst/>
              <a:gdLst/>
              <a:ahLst/>
              <a:cxnLst/>
              <a:rect l="l" t="t" r="r" b="b"/>
              <a:pathLst>
                <a:path w="7601" h="2632" extrusionOk="0">
                  <a:moveTo>
                    <a:pt x="7263" y="1889"/>
                  </a:moveTo>
                  <a:cubicBezTo>
                    <a:pt x="7466" y="2002"/>
                    <a:pt x="7601" y="2204"/>
                    <a:pt x="7488" y="2384"/>
                  </a:cubicBezTo>
                  <a:cubicBezTo>
                    <a:pt x="7331" y="2631"/>
                    <a:pt x="6926" y="2406"/>
                    <a:pt x="6566" y="2316"/>
                  </a:cubicBezTo>
                  <a:cubicBezTo>
                    <a:pt x="4677" y="1822"/>
                    <a:pt x="2924" y="1327"/>
                    <a:pt x="1080" y="922"/>
                  </a:cubicBezTo>
                  <a:cubicBezTo>
                    <a:pt x="787" y="855"/>
                    <a:pt x="315" y="832"/>
                    <a:pt x="158" y="675"/>
                  </a:cubicBezTo>
                  <a:cubicBezTo>
                    <a:pt x="23" y="562"/>
                    <a:pt x="0" y="248"/>
                    <a:pt x="135" y="113"/>
                  </a:cubicBezTo>
                  <a:cubicBezTo>
                    <a:pt x="270" y="0"/>
                    <a:pt x="1687" y="405"/>
                    <a:pt x="1889" y="450"/>
                  </a:cubicBezTo>
                  <a:cubicBezTo>
                    <a:pt x="3688" y="900"/>
                    <a:pt x="5509" y="1529"/>
                    <a:pt x="7173" y="1867"/>
                  </a:cubicBezTo>
                  <a:cubicBezTo>
                    <a:pt x="7196" y="1889"/>
                    <a:pt x="7218" y="1867"/>
                    <a:pt x="7263" y="1889"/>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9"/>
            <p:cNvSpPr/>
            <p:nvPr/>
          </p:nvSpPr>
          <p:spPr>
            <a:xfrm>
              <a:off x="6774750" y="1337450"/>
              <a:ext cx="48375" cy="28700"/>
            </a:xfrm>
            <a:custGeom>
              <a:avLst/>
              <a:gdLst/>
              <a:ahLst/>
              <a:cxnLst/>
              <a:rect l="l" t="t" r="r" b="b"/>
              <a:pathLst>
                <a:path w="1935" h="1148" extrusionOk="0">
                  <a:moveTo>
                    <a:pt x="90" y="225"/>
                  </a:moveTo>
                  <a:cubicBezTo>
                    <a:pt x="383" y="1"/>
                    <a:pt x="1934" y="203"/>
                    <a:pt x="1822" y="720"/>
                  </a:cubicBezTo>
                  <a:cubicBezTo>
                    <a:pt x="1732" y="1147"/>
                    <a:pt x="383" y="922"/>
                    <a:pt x="90" y="585"/>
                  </a:cubicBezTo>
                  <a:cubicBezTo>
                    <a:pt x="23" y="495"/>
                    <a:pt x="0" y="428"/>
                    <a:pt x="90" y="22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9"/>
            <p:cNvSpPr/>
            <p:nvPr/>
          </p:nvSpPr>
          <p:spPr>
            <a:xfrm>
              <a:off x="6812400" y="1368375"/>
              <a:ext cx="21400" cy="23625"/>
            </a:xfrm>
            <a:custGeom>
              <a:avLst/>
              <a:gdLst/>
              <a:ahLst/>
              <a:cxnLst/>
              <a:rect l="l" t="t" r="r" b="b"/>
              <a:pathLst>
                <a:path w="856" h="945" extrusionOk="0">
                  <a:moveTo>
                    <a:pt x="68" y="495"/>
                  </a:moveTo>
                  <a:cubicBezTo>
                    <a:pt x="1" y="0"/>
                    <a:pt x="765" y="113"/>
                    <a:pt x="810" y="428"/>
                  </a:cubicBezTo>
                  <a:cubicBezTo>
                    <a:pt x="855" y="832"/>
                    <a:pt x="113" y="945"/>
                    <a:pt x="68" y="49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9"/>
            <p:cNvSpPr/>
            <p:nvPr/>
          </p:nvSpPr>
          <p:spPr>
            <a:xfrm>
              <a:off x="6836575" y="1343625"/>
              <a:ext cx="30375" cy="22525"/>
            </a:xfrm>
            <a:custGeom>
              <a:avLst/>
              <a:gdLst/>
              <a:ahLst/>
              <a:cxnLst/>
              <a:rect l="l" t="t" r="r" b="b"/>
              <a:pathLst>
                <a:path w="1215" h="901" extrusionOk="0">
                  <a:moveTo>
                    <a:pt x="23" y="496"/>
                  </a:moveTo>
                  <a:cubicBezTo>
                    <a:pt x="68" y="1"/>
                    <a:pt x="1215" y="226"/>
                    <a:pt x="1125" y="653"/>
                  </a:cubicBezTo>
                  <a:cubicBezTo>
                    <a:pt x="1103" y="833"/>
                    <a:pt x="968" y="855"/>
                    <a:pt x="720" y="878"/>
                  </a:cubicBezTo>
                  <a:cubicBezTo>
                    <a:pt x="361" y="900"/>
                    <a:pt x="1" y="833"/>
                    <a:pt x="23" y="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86" name="Google Shape;486;p9"/>
          <p:cNvGrpSpPr/>
          <p:nvPr/>
        </p:nvGrpSpPr>
        <p:grpSpPr>
          <a:xfrm>
            <a:off x="1375064" y="3448761"/>
            <a:ext cx="1241194" cy="1226547"/>
            <a:chOff x="3175325" y="1317225"/>
            <a:chExt cx="906775" cy="896075"/>
          </a:xfrm>
        </p:grpSpPr>
        <p:sp>
          <p:nvSpPr>
            <p:cNvPr id="487" name="Google Shape;487;p9"/>
            <p:cNvSpPr/>
            <p:nvPr/>
          </p:nvSpPr>
          <p:spPr>
            <a:xfrm>
              <a:off x="3175325" y="1317225"/>
              <a:ext cx="906775" cy="442975"/>
            </a:xfrm>
            <a:custGeom>
              <a:avLst/>
              <a:gdLst/>
              <a:ahLst/>
              <a:cxnLst/>
              <a:rect l="l" t="t" r="r" b="b"/>
              <a:pathLst>
                <a:path w="36271" h="17719" extrusionOk="0">
                  <a:moveTo>
                    <a:pt x="31773" y="17561"/>
                  </a:moveTo>
                  <a:cubicBezTo>
                    <a:pt x="31863" y="17022"/>
                    <a:pt x="31908" y="16460"/>
                    <a:pt x="31998" y="15897"/>
                  </a:cubicBezTo>
                  <a:cubicBezTo>
                    <a:pt x="32515" y="15830"/>
                    <a:pt x="32987" y="15853"/>
                    <a:pt x="33302" y="15650"/>
                  </a:cubicBezTo>
                  <a:cubicBezTo>
                    <a:pt x="33549" y="15470"/>
                    <a:pt x="33684" y="15043"/>
                    <a:pt x="33774" y="14728"/>
                  </a:cubicBezTo>
                  <a:cubicBezTo>
                    <a:pt x="34112" y="13671"/>
                    <a:pt x="34246" y="12525"/>
                    <a:pt x="34426" y="11243"/>
                  </a:cubicBezTo>
                  <a:cubicBezTo>
                    <a:pt x="34651" y="9759"/>
                    <a:pt x="34943" y="7578"/>
                    <a:pt x="34067" y="6566"/>
                  </a:cubicBezTo>
                  <a:cubicBezTo>
                    <a:pt x="33212" y="5599"/>
                    <a:pt x="31436" y="5352"/>
                    <a:pt x="29794" y="5037"/>
                  </a:cubicBezTo>
                  <a:cubicBezTo>
                    <a:pt x="28580" y="4812"/>
                    <a:pt x="27366" y="4587"/>
                    <a:pt x="26241" y="4340"/>
                  </a:cubicBezTo>
                  <a:cubicBezTo>
                    <a:pt x="23948" y="3868"/>
                    <a:pt x="21767" y="3463"/>
                    <a:pt x="19091" y="2991"/>
                  </a:cubicBezTo>
                  <a:cubicBezTo>
                    <a:pt x="15516" y="2384"/>
                    <a:pt x="11828" y="1844"/>
                    <a:pt x="7848" y="1529"/>
                  </a:cubicBezTo>
                  <a:cubicBezTo>
                    <a:pt x="6409" y="1417"/>
                    <a:pt x="4700" y="1394"/>
                    <a:pt x="3913" y="1956"/>
                  </a:cubicBezTo>
                  <a:cubicBezTo>
                    <a:pt x="3463" y="2294"/>
                    <a:pt x="3126" y="3081"/>
                    <a:pt x="2879" y="3733"/>
                  </a:cubicBezTo>
                  <a:cubicBezTo>
                    <a:pt x="2339" y="5172"/>
                    <a:pt x="2047" y="6498"/>
                    <a:pt x="1777" y="8207"/>
                  </a:cubicBezTo>
                  <a:cubicBezTo>
                    <a:pt x="1664" y="9017"/>
                    <a:pt x="1305" y="10501"/>
                    <a:pt x="1687" y="10748"/>
                  </a:cubicBezTo>
                  <a:cubicBezTo>
                    <a:pt x="2069" y="10996"/>
                    <a:pt x="2699" y="10973"/>
                    <a:pt x="3193" y="11086"/>
                  </a:cubicBezTo>
                  <a:cubicBezTo>
                    <a:pt x="3126" y="11580"/>
                    <a:pt x="2991" y="12007"/>
                    <a:pt x="2924" y="12480"/>
                  </a:cubicBezTo>
                  <a:cubicBezTo>
                    <a:pt x="2249" y="12412"/>
                    <a:pt x="832" y="12255"/>
                    <a:pt x="383" y="11558"/>
                  </a:cubicBezTo>
                  <a:cubicBezTo>
                    <a:pt x="0" y="10951"/>
                    <a:pt x="203" y="9781"/>
                    <a:pt x="315" y="8859"/>
                  </a:cubicBezTo>
                  <a:cubicBezTo>
                    <a:pt x="428" y="7915"/>
                    <a:pt x="608" y="7038"/>
                    <a:pt x="787" y="6161"/>
                  </a:cubicBezTo>
                  <a:cubicBezTo>
                    <a:pt x="990" y="5172"/>
                    <a:pt x="1102" y="4362"/>
                    <a:pt x="1305" y="3508"/>
                  </a:cubicBezTo>
                  <a:cubicBezTo>
                    <a:pt x="1507" y="2676"/>
                    <a:pt x="1732" y="1439"/>
                    <a:pt x="2182" y="922"/>
                  </a:cubicBezTo>
                  <a:cubicBezTo>
                    <a:pt x="2721" y="337"/>
                    <a:pt x="4003" y="157"/>
                    <a:pt x="4992" y="90"/>
                  </a:cubicBezTo>
                  <a:cubicBezTo>
                    <a:pt x="6342" y="0"/>
                    <a:pt x="7781" y="157"/>
                    <a:pt x="9197" y="247"/>
                  </a:cubicBezTo>
                  <a:cubicBezTo>
                    <a:pt x="11896" y="405"/>
                    <a:pt x="14526" y="652"/>
                    <a:pt x="17067" y="1057"/>
                  </a:cubicBezTo>
                  <a:cubicBezTo>
                    <a:pt x="18281" y="1259"/>
                    <a:pt x="19496" y="1507"/>
                    <a:pt x="20732" y="1709"/>
                  </a:cubicBezTo>
                  <a:cubicBezTo>
                    <a:pt x="24533" y="2384"/>
                    <a:pt x="28130" y="2878"/>
                    <a:pt x="31526" y="3935"/>
                  </a:cubicBezTo>
                  <a:cubicBezTo>
                    <a:pt x="32627" y="4295"/>
                    <a:pt x="33864" y="4610"/>
                    <a:pt x="34629" y="5172"/>
                  </a:cubicBezTo>
                  <a:cubicBezTo>
                    <a:pt x="36023" y="6184"/>
                    <a:pt x="36270" y="8635"/>
                    <a:pt x="35933" y="10973"/>
                  </a:cubicBezTo>
                  <a:cubicBezTo>
                    <a:pt x="35775" y="12120"/>
                    <a:pt x="35663" y="13132"/>
                    <a:pt x="35438" y="14166"/>
                  </a:cubicBezTo>
                  <a:cubicBezTo>
                    <a:pt x="35146" y="15448"/>
                    <a:pt x="34786" y="17044"/>
                    <a:pt x="33707" y="17494"/>
                  </a:cubicBezTo>
                  <a:cubicBezTo>
                    <a:pt x="33190" y="17719"/>
                    <a:pt x="32470" y="17674"/>
                    <a:pt x="31773" y="1756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9"/>
            <p:cNvSpPr/>
            <p:nvPr/>
          </p:nvSpPr>
          <p:spPr>
            <a:xfrm>
              <a:off x="3210175" y="1566250"/>
              <a:ext cx="50625" cy="87725"/>
            </a:xfrm>
            <a:custGeom>
              <a:avLst/>
              <a:gdLst/>
              <a:ahLst/>
              <a:cxnLst/>
              <a:rect l="l" t="t" r="r" b="b"/>
              <a:pathLst>
                <a:path w="2025" h="3509" extrusionOk="0">
                  <a:moveTo>
                    <a:pt x="2024" y="225"/>
                  </a:moveTo>
                  <a:cubicBezTo>
                    <a:pt x="1799" y="1349"/>
                    <a:pt x="1530" y="2429"/>
                    <a:pt x="1260" y="3508"/>
                  </a:cubicBezTo>
                  <a:cubicBezTo>
                    <a:pt x="1" y="3306"/>
                    <a:pt x="473" y="2406"/>
                    <a:pt x="630" y="1507"/>
                  </a:cubicBezTo>
                  <a:cubicBezTo>
                    <a:pt x="720" y="1057"/>
                    <a:pt x="788" y="607"/>
                    <a:pt x="900" y="405"/>
                  </a:cubicBezTo>
                  <a:cubicBezTo>
                    <a:pt x="1080" y="0"/>
                    <a:pt x="1642" y="113"/>
                    <a:pt x="2024" y="225"/>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9"/>
            <p:cNvSpPr/>
            <p:nvPr/>
          </p:nvSpPr>
          <p:spPr>
            <a:xfrm>
              <a:off x="3967400" y="1692725"/>
              <a:ext cx="37675" cy="90525"/>
            </a:xfrm>
            <a:custGeom>
              <a:avLst/>
              <a:gdLst/>
              <a:ahLst/>
              <a:cxnLst/>
              <a:rect l="l" t="t" r="r" b="b"/>
              <a:pathLst>
                <a:path w="1507" h="3621" extrusionOk="0">
                  <a:moveTo>
                    <a:pt x="517" y="1"/>
                  </a:moveTo>
                  <a:cubicBezTo>
                    <a:pt x="292" y="1125"/>
                    <a:pt x="157" y="2227"/>
                    <a:pt x="0" y="3351"/>
                  </a:cubicBezTo>
                  <a:cubicBezTo>
                    <a:pt x="1259" y="3621"/>
                    <a:pt x="1147" y="2609"/>
                    <a:pt x="1327" y="1709"/>
                  </a:cubicBezTo>
                  <a:cubicBezTo>
                    <a:pt x="1417" y="1260"/>
                    <a:pt x="1507" y="833"/>
                    <a:pt x="1507" y="585"/>
                  </a:cubicBezTo>
                  <a:cubicBezTo>
                    <a:pt x="1462" y="135"/>
                    <a:pt x="922" y="46"/>
                    <a:pt x="51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9"/>
            <p:cNvSpPr/>
            <p:nvPr/>
          </p:nvSpPr>
          <p:spPr>
            <a:xfrm>
              <a:off x="3175325" y="1523525"/>
              <a:ext cx="810650" cy="689775"/>
            </a:xfrm>
            <a:custGeom>
              <a:avLst/>
              <a:gdLst/>
              <a:ahLst/>
              <a:cxnLst/>
              <a:rect l="l" t="t" r="r" b="b"/>
              <a:pathLst>
                <a:path w="32426" h="27591" extrusionOk="0">
                  <a:moveTo>
                    <a:pt x="5172" y="90"/>
                  </a:moveTo>
                  <a:cubicBezTo>
                    <a:pt x="6319" y="0"/>
                    <a:pt x="7983" y="113"/>
                    <a:pt x="9085" y="248"/>
                  </a:cubicBezTo>
                  <a:cubicBezTo>
                    <a:pt x="12705" y="652"/>
                    <a:pt x="16168" y="1327"/>
                    <a:pt x="19496" y="2024"/>
                  </a:cubicBezTo>
                  <a:cubicBezTo>
                    <a:pt x="21744" y="2496"/>
                    <a:pt x="24038" y="2946"/>
                    <a:pt x="26196" y="3463"/>
                  </a:cubicBezTo>
                  <a:cubicBezTo>
                    <a:pt x="27231" y="3710"/>
                    <a:pt x="28445" y="3935"/>
                    <a:pt x="29524" y="4228"/>
                  </a:cubicBezTo>
                  <a:cubicBezTo>
                    <a:pt x="30716" y="4542"/>
                    <a:pt x="31840" y="5015"/>
                    <a:pt x="32178" y="6049"/>
                  </a:cubicBezTo>
                  <a:cubicBezTo>
                    <a:pt x="32425" y="6858"/>
                    <a:pt x="32178" y="7983"/>
                    <a:pt x="32065" y="8770"/>
                  </a:cubicBezTo>
                  <a:cubicBezTo>
                    <a:pt x="31683" y="11468"/>
                    <a:pt x="31256" y="13762"/>
                    <a:pt x="30851" y="16505"/>
                  </a:cubicBezTo>
                  <a:cubicBezTo>
                    <a:pt x="30581" y="18281"/>
                    <a:pt x="30379" y="19990"/>
                    <a:pt x="30087" y="21744"/>
                  </a:cubicBezTo>
                  <a:cubicBezTo>
                    <a:pt x="29862" y="23273"/>
                    <a:pt x="29547" y="25432"/>
                    <a:pt x="28850" y="26489"/>
                  </a:cubicBezTo>
                  <a:cubicBezTo>
                    <a:pt x="28625" y="26826"/>
                    <a:pt x="28288" y="27141"/>
                    <a:pt x="27905" y="27276"/>
                  </a:cubicBezTo>
                  <a:cubicBezTo>
                    <a:pt x="26939" y="27590"/>
                    <a:pt x="25342" y="27321"/>
                    <a:pt x="24195" y="27186"/>
                  </a:cubicBezTo>
                  <a:cubicBezTo>
                    <a:pt x="22914" y="27028"/>
                    <a:pt x="21722" y="26893"/>
                    <a:pt x="20598" y="26736"/>
                  </a:cubicBezTo>
                  <a:cubicBezTo>
                    <a:pt x="18124" y="26421"/>
                    <a:pt x="16280" y="25836"/>
                    <a:pt x="13919" y="25319"/>
                  </a:cubicBezTo>
                  <a:cubicBezTo>
                    <a:pt x="12840" y="25094"/>
                    <a:pt x="11716" y="24870"/>
                    <a:pt x="10546" y="24645"/>
                  </a:cubicBezTo>
                  <a:cubicBezTo>
                    <a:pt x="9445" y="24420"/>
                    <a:pt x="8275" y="24285"/>
                    <a:pt x="7106" y="24038"/>
                  </a:cubicBezTo>
                  <a:cubicBezTo>
                    <a:pt x="6072" y="23835"/>
                    <a:pt x="4880" y="23610"/>
                    <a:pt x="3778" y="23318"/>
                  </a:cubicBezTo>
                  <a:cubicBezTo>
                    <a:pt x="1979" y="22846"/>
                    <a:pt x="270" y="22396"/>
                    <a:pt x="90" y="20372"/>
                  </a:cubicBezTo>
                  <a:cubicBezTo>
                    <a:pt x="0" y="19473"/>
                    <a:pt x="158" y="18529"/>
                    <a:pt x="270" y="17607"/>
                  </a:cubicBezTo>
                  <a:cubicBezTo>
                    <a:pt x="473" y="15875"/>
                    <a:pt x="720" y="14076"/>
                    <a:pt x="1012" y="12502"/>
                  </a:cubicBezTo>
                  <a:cubicBezTo>
                    <a:pt x="1664" y="9309"/>
                    <a:pt x="2339" y="6049"/>
                    <a:pt x="2969" y="2721"/>
                  </a:cubicBezTo>
                  <a:cubicBezTo>
                    <a:pt x="3126" y="1867"/>
                    <a:pt x="3328" y="1035"/>
                    <a:pt x="3756" y="585"/>
                  </a:cubicBezTo>
                  <a:cubicBezTo>
                    <a:pt x="4093" y="225"/>
                    <a:pt x="4610" y="113"/>
                    <a:pt x="5172" y="9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9"/>
            <p:cNvSpPr/>
            <p:nvPr/>
          </p:nvSpPr>
          <p:spPr>
            <a:xfrm>
              <a:off x="3467650" y="1737125"/>
              <a:ext cx="217575" cy="230525"/>
            </a:xfrm>
            <a:custGeom>
              <a:avLst/>
              <a:gdLst/>
              <a:ahLst/>
              <a:cxnLst/>
              <a:rect l="l" t="t" r="r" b="b"/>
              <a:pathLst>
                <a:path w="8703" h="9221" extrusionOk="0">
                  <a:moveTo>
                    <a:pt x="6116" y="3396"/>
                  </a:moveTo>
                  <a:cubicBezTo>
                    <a:pt x="6566" y="3531"/>
                    <a:pt x="7061" y="3644"/>
                    <a:pt x="7600" y="3801"/>
                  </a:cubicBezTo>
                  <a:cubicBezTo>
                    <a:pt x="7983" y="3913"/>
                    <a:pt x="8545" y="4048"/>
                    <a:pt x="8612" y="4431"/>
                  </a:cubicBezTo>
                  <a:cubicBezTo>
                    <a:pt x="8702" y="4790"/>
                    <a:pt x="8545" y="5487"/>
                    <a:pt x="8432" y="5735"/>
                  </a:cubicBezTo>
                  <a:cubicBezTo>
                    <a:pt x="8320" y="6027"/>
                    <a:pt x="8252" y="6612"/>
                    <a:pt x="7893" y="6679"/>
                  </a:cubicBezTo>
                  <a:cubicBezTo>
                    <a:pt x="7533" y="6769"/>
                    <a:pt x="6993" y="6544"/>
                    <a:pt x="6656" y="6477"/>
                  </a:cubicBezTo>
                  <a:cubicBezTo>
                    <a:pt x="6296" y="6387"/>
                    <a:pt x="5959" y="6319"/>
                    <a:pt x="5577" y="6252"/>
                  </a:cubicBezTo>
                  <a:cubicBezTo>
                    <a:pt x="5374" y="7174"/>
                    <a:pt x="5329" y="8546"/>
                    <a:pt x="4542" y="8905"/>
                  </a:cubicBezTo>
                  <a:cubicBezTo>
                    <a:pt x="3890" y="9220"/>
                    <a:pt x="2519" y="9063"/>
                    <a:pt x="2316" y="8478"/>
                  </a:cubicBezTo>
                  <a:cubicBezTo>
                    <a:pt x="2159" y="8028"/>
                    <a:pt x="2361" y="7489"/>
                    <a:pt x="2451" y="7084"/>
                  </a:cubicBezTo>
                  <a:cubicBezTo>
                    <a:pt x="2541" y="6634"/>
                    <a:pt x="2631" y="6229"/>
                    <a:pt x="2721" y="5802"/>
                  </a:cubicBezTo>
                  <a:cubicBezTo>
                    <a:pt x="2316" y="5712"/>
                    <a:pt x="1844" y="5645"/>
                    <a:pt x="1349" y="5532"/>
                  </a:cubicBezTo>
                  <a:cubicBezTo>
                    <a:pt x="922" y="5420"/>
                    <a:pt x="382" y="5353"/>
                    <a:pt x="225" y="5015"/>
                  </a:cubicBezTo>
                  <a:cubicBezTo>
                    <a:pt x="0" y="4588"/>
                    <a:pt x="247" y="4026"/>
                    <a:pt x="382" y="3644"/>
                  </a:cubicBezTo>
                  <a:cubicBezTo>
                    <a:pt x="495" y="3284"/>
                    <a:pt x="630" y="2767"/>
                    <a:pt x="1012" y="2632"/>
                  </a:cubicBezTo>
                  <a:cubicBezTo>
                    <a:pt x="1372" y="2497"/>
                    <a:pt x="1866" y="2677"/>
                    <a:pt x="2226" y="2744"/>
                  </a:cubicBezTo>
                  <a:cubicBezTo>
                    <a:pt x="2608" y="2812"/>
                    <a:pt x="2968" y="2902"/>
                    <a:pt x="3328" y="2992"/>
                  </a:cubicBezTo>
                  <a:cubicBezTo>
                    <a:pt x="3508" y="2497"/>
                    <a:pt x="3575" y="945"/>
                    <a:pt x="4182" y="451"/>
                  </a:cubicBezTo>
                  <a:cubicBezTo>
                    <a:pt x="4700" y="1"/>
                    <a:pt x="6094" y="68"/>
                    <a:pt x="6364" y="631"/>
                  </a:cubicBezTo>
                  <a:cubicBezTo>
                    <a:pt x="6723" y="1373"/>
                    <a:pt x="6274" y="2767"/>
                    <a:pt x="6116" y="33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9"/>
            <p:cNvSpPr/>
            <p:nvPr/>
          </p:nvSpPr>
          <p:spPr>
            <a:xfrm>
              <a:off x="3331050" y="1402100"/>
              <a:ext cx="631300" cy="159675"/>
            </a:xfrm>
            <a:custGeom>
              <a:avLst/>
              <a:gdLst/>
              <a:ahLst/>
              <a:cxnLst/>
              <a:rect l="l" t="t" r="r" b="b"/>
              <a:pathLst>
                <a:path w="25252" h="6387" extrusionOk="0">
                  <a:moveTo>
                    <a:pt x="25252" y="6386"/>
                  </a:moveTo>
                  <a:cubicBezTo>
                    <a:pt x="21137" y="5577"/>
                    <a:pt x="16954" y="4767"/>
                    <a:pt x="12750" y="3958"/>
                  </a:cubicBezTo>
                  <a:cubicBezTo>
                    <a:pt x="8522" y="3171"/>
                    <a:pt x="4227" y="2676"/>
                    <a:pt x="0" y="1799"/>
                  </a:cubicBezTo>
                  <a:cubicBezTo>
                    <a:pt x="382" y="922"/>
                    <a:pt x="495" y="135"/>
                    <a:pt x="1664" y="45"/>
                  </a:cubicBezTo>
                  <a:cubicBezTo>
                    <a:pt x="2204" y="0"/>
                    <a:pt x="2766" y="68"/>
                    <a:pt x="3328" y="135"/>
                  </a:cubicBezTo>
                  <a:cubicBezTo>
                    <a:pt x="4880" y="315"/>
                    <a:pt x="6431" y="608"/>
                    <a:pt x="7848" y="855"/>
                  </a:cubicBezTo>
                  <a:cubicBezTo>
                    <a:pt x="9849" y="1215"/>
                    <a:pt x="11738" y="1529"/>
                    <a:pt x="13829" y="1867"/>
                  </a:cubicBezTo>
                  <a:cubicBezTo>
                    <a:pt x="15785" y="2182"/>
                    <a:pt x="17786" y="2564"/>
                    <a:pt x="19788" y="2901"/>
                  </a:cubicBezTo>
                  <a:cubicBezTo>
                    <a:pt x="20732" y="3058"/>
                    <a:pt x="21676" y="3283"/>
                    <a:pt x="22643" y="3531"/>
                  </a:cubicBezTo>
                  <a:cubicBezTo>
                    <a:pt x="23565" y="3756"/>
                    <a:pt x="24600" y="4115"/>
                    <a:pt x="24937" y="4722"/>
                  </a:cubicBezTo>
                  <a:cubicBezTo>
                    <a:pt x="25184" y="5150"/>
                    <a:pt x="25207" y="5869"/>
                    <a:pt x="25252" y="6386"/>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9"/>
            <p:cNvSpPr/>
            <p:nvPr/>
          </p:nvSpPr>
          <p:spPr>
            <a:xfrm>
              <a:off x="3242225" y="1439750"/>
              <a:ext cx="762300" cy="238950"/>
            </a:xfrm>
            <a:custGeom>
              <a:avLst/>
              <a:gdLst/>
              <a:ahLst/>
              <a:cxnLst/>
              <a:rect l="l" t="t" r="r" b="b"/>
              <a:pathLst>
                <a:path w="30492" h="9558" extrusionOk="0">
                  <a:moveTo>
                    <a:pt x="3148" y="113"/>
                  </a:moveTo>
                  <a:cubicBezTo>
                    <a:pt x="4228" y="1"/>
                    <a:pt x="5712" y="248"/>
                    <a:pt x="6791" y="383"/>
                  </a:cubicBezTo>
                  <a:cubicBezTo>
                    <a:pt x="7960" y="541"/>
                    <a:pt x="9085" y="743"/>
                    <a:pt x="10186" y="923"/>
                  </a:cubicBezTo>
                  <a:cubicBezTo>
                    <a:pt x="12435" y="1283"/>
                    <a:pt x="14571" y="1665"/>
                    <a:pt x="16887" y="2025"/>
                  </a:cubicBezTo>
                  <a:cubicBezTo>
                    <a:pt x="19630" y="2429"/>
                    <a:pt x="22329" y="2947"/>
                    <a:pt x="25117" y="3599"/>
                  </a:cubicBezTo>
                  <a:cubicBezTo>
                    <a:pt x="26129" y="3824"/>
                    <a:pt x="27208" y="4116"/>
                    <a:pt x="28130" y="4476"/>
                  </a:cubicBezTo>
                  <a:cubicBezTo>
                    <a:pt x="29367" y="4948"/>
                    <a:pt x="30154" y="5375"/>
                    <a:pt x="30379" y="6949"/>
                  </a:cubicBezTo>
                  <a:cubicBezTo>
                    <a:pt x="30491" y="7691"/>
                    <a:pt x="30446" y="8973"/>
                    <a:pt x="29974" y="9288"/>
                  </a:cubicBezTo>
                  <a:cubicBezTo>
                    <a:pt x="29569" y="9557"/>
                    <a:pt x="28670" y="9445"/>
                    <a:pt x="28085" y="9333"/>
                  </a:cubicBezTo>
                  <a:cubicBezTo>
                    <a:pt x="27545" y="9220"/>
                    <a:pt x="26848" y="9040"/>
                    <a:pt x="26309" y="8928"/>
                  </a:cubicBezTo>
                  <a:cubicBezTo>
                    <a:pt x="25005" y="8658"/>
                    <a:pt x="23723" y="8523"/>
                    <a:pt x="22531" y="8298"/>
                  </a:cubicBezTo>
                  <a:cubicBezTo>
                    <a:pt x="19945" y="7804"/>
                    <a:pt x="17629" y="7309"/>
                    <a:pt x="15156" y="6859"/>
                  </a:cubicBezTo>
                  <a:cubicBezTo>
                    <a:pt x="12750" y="6409"/>
                    <a:pt x="10344" y="5892"/>
                    <a:pt x="7645" y="5555"/>
                  </a:cubicBezTo>
                  <a:cubicBezTo>
                    <a:pt x="5734" y="5330"/>
                    <a:pt x="3666" y="5150"/>
                    <a:pt x="1709" y="4880"/>
                  </a:cubicBezTo>
                  <a:cubicBezTo>
                    <a:pt x="1102" y="4790"/>
                    <a:pt x="270" y="4678"/>
                    <a:pt x="113" y="4183"/>
                  </a:cubicBezTo>
                  <a:cubicBezTo>
                    <a:pt x="0" y="3846"/>
                    <a:pt x="135" y="3396"/>
                    <a:pt x="248" y="2992"/>
                  </a:cubicBezTo>
                  <a:cubicBezTo>
                    <a:pt x="495" y="2025"/>
                    <a:pt x="945" y="743"/>
                    <a:pt x="1709" y="383"/>
                  </a:cubicBezTo>
                  <a:cubicBezTo>
                    <a:pt x="2091" y="226"/>
                    <a:pt x="2676" y="158"/>
                    <a:pt x="3148" y="113"/>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9"/>
            <p:cNvSpPr/>
            <p:nvPr/>
          </p:nvSpPr>
          <p:spPr>
            <a:xfrm>
              <a:off x="3866775" y="1533650"/>
              <a:ext cx="61850" cy="68600"/>
            </a:xfrm>
            <a:custGeom>
              <a:avLst/>
              <a:gdLst/>
              <a:ahLst/>
              <a:cxnLst/>
              <a:rect l="l" t="t" r="r" b="b"/>
              <a:pathLst>
                <a:path w="2474" h="2744" extrusionOk="0">
                  <a:moveTo>
                    <a:pt x="90" y="1079"/>
                  </a:moveTo>
                  <a:cubicBezTo>
                    <a:pt x="0" y="0"/>
                    <a:pt x="2474" y="1079"/>
                    <a:pt x="2181" y="1844"/>
                  </a:cubicBezTo>
                  <a:cubicBezTo>
                    <a:pt x="1844" y="2743"/>
                    <a:pt x="405" y="1731"/>
                    <a:pt x="113" y="1192"/>
                  </a:cubicBezTo>
                  <a:cubicBezTo>
                    <a:pt x="90" y="1147"/>
                    <a:pt x="113" y="1124"/>
                    <a:pt x="90" y="107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9"/>
            <p:cNvSpPr/>
            <p:nvPr/>
          </p:nvSpPr>
          <p:spPr>
            <a:xfrm>
              <a:off x="3937600" y="1581425"/>
              <a:ext cx="55100" cy="54000"/>
            </a:xfrm>
            <a:custGeom>
              <a:avLst/>
              <a:gdLst/>
              <a:ahLst/>
              <a:cxnLst/>
              <a:rect l="l" t="t" r="r" b="b"/>
              <a:pathLst>
                <a:path w="2204" h="2160" extrusionOk="0">
                  <a:moveTo>
                    <a:pt x="23" y="877"/>
                  </a:moveTo>
                  <a:cubicBezTo>
                    <a:pt x="68" y="0"/>
                    <a:pt x="2204" y="787"/>
                    <a:pt x="1732" y="1574"/>
                  </a:cubicBezTo>
                  <a:cubicBezTo>
                    <a:pt x="1349" y="2159"/>
                    <a:pt x="0" y="1507"/>
                    <a:pt x="23" y="87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9"/>
            <p:cNvSpPr/>
            <p:nvPr/>
          </p:nvSpPr>
          <p:spPr>
            <a:xfrm>
              <a:off x="3862825" y="2100850"/>
              <a:ext cx="25900" cy="80400"/>
            </a:xfrm>
            <a:custGeom>
              <a:avLst/>
              <a:gdLst/>
              <a:ahLst/>
              <a:cxnLst/>
              <a:rect l="l" t="t" r="r" b="b"/>
              <a:pathLst>
                <a:path w="1036" h="3216" extrusionOk="0">
                  <a:moveTo>
                    <a:pt x="473" y="45"/>
                  </a:moveTo>
                  <a:cubicBezTo>
                    <a:pt x="181" y="450"/>
                    <a:pt x="68" y="1304"/>
                    <a:pt x="23" y="2136"/>
                  </a:cubicBezTo>
                  <a:cubicBezTo>
                    <a:pt x="1" y="2496"/>
                    <a:pt x="1" y="3081"/>
                    <a:pt x="315" y="3148"/>
                  </a:cubicBezTo>
                  <a:cubicBezTo>
                    <a:pt x="698" y="3216"/>
                    <a:pt x="833" y="2541"/>
                    <a:pt x="878" y="2316"/>
                  </a:cubicBezTo>
                  <a:cubicBezTo>
                    <a:pt x="1013" y="1552"/>
                    <a:pt x="1035" y="630"/>
                    <a:pt x="900" y="113"/>
                  </a:cubicBezTo>
                  <a:cubicBezTo>
                    <a:pt x="833" y="23"/>
                    <a:pt x="608" y="0"/>
                    <a:pt x="473"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9"/>
            <p:cNvSpPr/>
            <p:nvPr/>
          </p:nvSpPr>
          <p:spPr>
            <a:xfrm>
              <a:off x="3815600" y="2144700"/>
              <a:ext cx="36575" cy="46100"/>
            </a:xfrm>
            <a:custGeom>
              <a:avLst/>
              <a:gdLst/>
              <a:ahLst/>
              <a:cxnLst/>
              <a:rect l="l" t="t" r="r" b="b"/>
              <a:pathLst>
                <a:path w="1463" h="1844" extrusionOk="0">
                  <a:moveTo>
                    <a:pt x="1103" y="292"/>
                  </a:moveTo>
                  <a:cubicBezTo>
                    <a:pt x="338" y="0"/>
                    <a:pt x="1" y="1776"/>
                    <a:pt x="675" y="1821"/>
                  </a:cubicBezTo>
                  <a:cubicBezTo>
                    <a:pt x="968" y="1844"/>
                    <a:pt x="1462" y="1057"/>
                    <a:pt x="1395" y="607"/>
                  </a:cubicBezTo>
                  <a:cubicBezTo>
                    <a:pt x="1373" y="450"/>
                    <a:pt x="1238" y="337"/>
                    <a:pt x="1103" y="29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9"/>
            <p:cNvSpPr/>
            <p:nvPr/>
          </p:nvSpPr>
          <p:spPr>
            <a:xfrm>
              <a:off x="3257950" y="1607275"/>
              <a:ext cx="36575" cy="79300"/>
            </a:xfrm>
            <a:custGeom>
              <a:avLst/>
              <a:gdLst/>
              <a:ahLst/>
              <a:cxnLst/>
              <a:rect l="l" t="t" r="r" b="b"/>
              <a:pathLst>
                <a:path w="1463" h="3172" extrusionOk="0">
                  <a:moveTo>
                    <a:pt x="1013" y="23"/>
                  </a:moveTo>
                  <a:cubicBezTo>
                    <a:pt x="631" y="360"/>
                    <a:pt x="383" y="1170"/>
                    <a:pt x="203" y="2002"/>
                  </a:cubicBezTo>
                  <a:cubicBezTo>
                    <a:pt x="113" y="2362"/>
                    <a:pt x="1" y="2924"/>
                    <a:pt x="316" y="3036"/>
                  </a:cubicBezTo>
                  <a:cubicBezTo>
                    <a:pt x="675" y="3171"/>
                    <a:pt x="923" y="2542"/>
                    <a:pt x="1013" y="2317"/>
                  </a:cubicBezTo>
                  <a:cubicBezTo>
                    <a:pt x="1283" y="1597"/>
                    <a:pt x="1462" y="675"/>
                    <a:pt x="1418" y="158"/>
                  </a:cubicBezTo>
                  <a:cubicBezTo>
                    <a:pt x="1350" y="68"/>
                    <a:pt x="1148" y="1"/>
                    <a:pt x="1013"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9"/>
            <p:cNvSpPr/>
            <p:nvPr/>
          </p:nvSpPr>
          <p:spPr>
            <a:xfrm>
              <a:off x="3915100" y="1698350"/>
              <a:ext cx="45575" cy="75900"/>
            </a:xfrm>
            <a:custGeom>
              <a:avLst/>
              <a:gdLst/>
              <a:ahLst/>
              <a:cxnLst/>
              <a:rect l="l" t="t" r="r" b="b"/>
              <a:pathLst>
                <a:path w="1823" h="3036" extrusionOk="0">
                  <a:moveTo>
                    <a:pt x="1462" y="113"/>
                  </a:moveTo>
                  <a:cubicBezTo>
                    <a:pt x="1822" y="608"/>
                    <a:pt x="1507" y="3036"/>
                    <a:pt x="675" y="2879"/>
                  </a:cubicBezTo>
                  <a:cubicBezTo>
                    <a:pt x="1" y="2766"/>
                    <a:pt x="338" y="608"/>
                    <a:pt x="878" y="135"/>
                  </a:cubicBezTo>
                  <a:cubicBezTo>
                    <a:pt x="1013" y="23"/>
                    <a:pt x="1148" y="0"/>
                    <a:pt x="1462" y="11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9"/>
            <p:cNvSpPr/>
            <p:nvPr/>
          </p:nvSpPr>
          <p:spPr>
            <a:xfrm>
              <a:off x="3873500" y="1758500"/>
              <a:ext cx="38250" cy="33200"/>
            </a:xfrm>
            <a:custGeom>
              <a:avLst/>
              <a:gdLst/>
              <a:ahLst/>
              <a:cxnLst/>
              <a:rect l="l" t="t" r="r" b="b"/>
              <a:pathLst>
                <a:path w="1530" h="1328" extrusionOk="0">
                  <a:moveTo>
                    <a:pt x="720" y="90"/>
                  </a:moveTo>
                  <a:cubicBezTo>
                    <a:pt x="1530" y="0"/>
                    <a:pt x="1328" y="1215"/>
                    <a:pt x="855" y="1260"/>
                  </a:cubicBezTo>
                  <a:cubicBezTo>
                    <a:pt x="203" y="1327"/>
                    <a:pt x="1" y="180"/>
                    <a:pt x="720" y="9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9"/>
            <p:cNvSpPr/>
            <p:nvPr/>
          </p:nvSpPr>
          <p:spPr>
            <a:xfrm>
              <a:off x="3915100" y="1796150"/>
              <a:ext cx="35450" cy="48950"/>
            </a:xfrm>
            <a:custGeom>
              <a:avLst/>
              <a:gdLst/>
              <a:ahLst/>
              <a:cxnLst/>
              <a:rect l="l" t="t" r="r" b="b"/>
              <a:pathLst>
                <a:path w="1418" h="1958" extrusionOk="0">
                  <a:moveTo>
                    <a:pt x="653" y="46"/>
                  </a:moveTo>
                  <a:cubicBezTo>
                    <a:pt x="1417" y="113"/>
                    <a:pt x="1103" y="1957"/>
                    <a:pt x="406" y="1822"/>
                  </a:cubicBezTo>
                  <a:cubicBezTo>
                    <a:pt x="113" y="1755"/>
                    <a:pt x="68" y="1530"/>
                    <a:pt x="46" y="1148"/>
                  </a:cubicBezTo>
                  <a:cubicBezTo>
                    <a:pt x="1" y="586"/>
                    <a:pt x="113" y="1"/>
                    <a:pt x="653"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2" name="Google Shape;502;p9"/>
          <p:cNvGrpSpPr/>
          <p:nvPr/>
        </p:nvGrpSpPr>
        <p:grpSpPr>
          <a:xfrm rot="-899960">
            <a:off x="6624166" y="1130041"/>
            <a:ext cx="1038294" cy="905048"/>
            <a:chOff x="4505350" y="1228400"/>
            <a:chExt cx="1038325" cy="905075"/>
          </a:xfrm>
        </p:grpSpPr>
        <p:sp>
          <p:nvSpPr>
            <p:cNvPr id="503" name="Google Shape;503;p9"/>
            <p:cNvSpPr/>
            <p:nvPr/>
          </p:nvSpPr>
          <p:spPr>
            <a:xfrm>
              <a:off x="4939900" y="1228400"/>
              <a:ext cx="204650" cy="400275"/>
            </a:xfrm>
            <a:custGeom>
              <a:avLst/>
              <a:gdLst/>
              <a:ahLst/>
              <a:cxnLst/>
              <a:rect l="l" t="t" r="r" b="b"/>
              <a:pathLst>
                <a:path w="8186" h="16011" extrusionOk="0">
                  <a:moveTo>
                    <a:pt x="3846" y="0"/>
                  </a:moveTo>
                  <a:cubicBezTo>
                    <a:pt x="4520" y="45"/>
                    <a:pt x="5172" y="113"/>
                    <a:pt x="5847" y="158"/>
                  </a:cubicBezTo>
                  <a:cubicBezTo>
                    <a:pt x="5779" y="1889"/>
                    <a:pt x="5555" y="3688"/>
                    <a:pt x="5465" y="5509"/>
                  </a:cubicBezTo>
                  <a:cubicBezTo>
                    <a:pt x="5442" y="6386"/>
                    <a:pt x="5330" y="7308"/>
                    <a:pt x="5330" y="8230"/>
                  </a:cubicBezTo>
                  <a:cubicBezTo>
                    <a:pt x="5307" y="9107"/>
                    <a:pt x="5262" y="10006"/>
                    <a:pt x="5532" y="10659"/>
                  </a:cubicBezTo>
                  <a:cubicBezTo>
                    <a:pt x="5802" y="11356"/>
                    <a:pt x="6387" y="11873"/>
                    <a:pt x="6836" y="12412"/>
                  </a:cubicBezTo>
                  <a:cubicBezTo>
                    <a:pt x="7308" y="12952"/>
                    <a:pt x="7758" y="13514"/>
                    <a:pt x="8185" y="14099"/>
                  </a:cubicBezTo>
                  <a:cubicBezTo>
                    <a:pt x="7691" y="14616"/>
                    <a:pt x="7218" y="15201"/>
                    <a:pt x="6769" y="15763"/>
                  </a:cubicBezTo>
                  <a:cubicBezTo>
                    <a:pt x="6162" y="15201"/>
                    <a:pt x="5757" y="14414"/>
                    <a:pt x="5082" y="13829"/>
                  </a:cubicBezTo>
                  <a:cubicBezTo>
                    <a:pt x="4655" y="13469"/>
                    <a:pt x="4205" y="13222"/>
                    <a:pt x="3598" y="13514"/>
                  </a:cubicBezTo>
                  <a:cubicBezTo>
                    <a:pt x="2879" y="13874"/>
                    <a:pt x="2249" y="14773"/>
                    <a:pt x="1687" y="15403"/>
                  </a:cubicBezTo>
                  <a:cubicBezTo>
                    <a:pt x="1552" y="15560"/>
                    <a:pt x="1372" y="15673"/>
                    <a:pt x="1282" y="15830"/>
                  </a:cubicBezTo>
                  <a:cubicBezTo>
                    <a:pt x="1260" y="15898"/>
                    <a:pt x="1350" y="16010"/>
                    <a:pt x="1215" y="15943"/>
                  </a:cubicBezTo>
                  <a:cubicBezTo>
                    <a:pt x="1012" y="15988"/>
                    <a:pt x="967" y="15695"/>
                    <a:pt x="877" y="15583"/>
                  </a:cubicBezTo>
                  <a:cubicBezTo>
                    <a:pt x="630" y="15156"/>
                    <a:pt x="270" y="14684"/>
                    <a:pt x="1" y="14256"/>
                  </a:cubicBezTo>
                  <a:cubicBezTo>
                    <a:pt x="608" y="13357"/>
                    <a:pt x="1282" y="12637"/>
                    <a:pt x="1934" y="11783"/>
                  </a:cubicBezTo>
                  <a:cubicBezTo>
                    <a:pt x="2586" y="10928"/>
                    <a:pt x="2834" y="9827"/>
                    <a:pt x="2969" y="8365"/>
                  </a:cubicBezTo>
                  <a:cubicBezTo>
                    <a:pt x="3216" y="5667"/>
                    <a:pt x="3351" y="2766"/>
                    <a:pt x="3756" y="90"/>
                  </a:cubicBezTo>
                  <a:cubicBezTo>
                    <a:pt x="3801" y="68"/>
                    <a:pt x="3778" y="0"/>
                    <a:pt x="384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9"/>
            <p:cNvSpPr/>
            <p:nvPr/>
          </p:nvSpPr>
          <p:spPr>
            <a:xfrm>
              <a:off x="5028725" y="1261550"/>
              <a:ext cx="55675" cy="11275"/>
            </a:xfrm>
            <a:custGeom>
              <a:avLst/>
              <a:gdLst/>
              <a:ahLst/>
              <a:cxnLst/>
              <a:rect l="l" t="t" r="r" b="b"/>
              <a:pathLst>
                <a:path w="2227" h="451" extrusionOk="0">
                  <a:moveTo>
                    <a:pt x="45" y="1"/>
                  </a:moveTo>
                  <a:cubicBezTo>
                    <a:pt x="23" y="113"/>
                    <a:pt x="23" y="226"/>
                    <a:pt x="0" y="338"/>
                  </a:cubicBezTo>
                  <a:cubicBezTo>
                    <a:pt x="652" y="361"/>
                    <a:pt x="1327" y="406"/>
                    <a:pt x="2002" y="451"/>
                  </a:cubicBezTo>
                  <a:lnTo>
                    <a:pt x="2181" y="451"/>
                  </a:lnTo>
                  <a:cubicBezTo>
                    <a:pt x="2204" y="338"/>
                    <a:pt x="2204" y="203"/>
                    <a:pt x="2226" y="91"/>
                  </a:cubicBezTo>
                  <a:cubicBezTo>
                    <a:pt x="2024" y="91"/>
                    <a:pt x="1844" y="68"/>
                    <a:pt x="1664" y="68"/>
                  </a:cubicBezTo>
                  <a:cubicBezTo>
                    <a:pt x="1125" y="46"/>
                    <a:pt x="585" y="23"/>
                    <a:pt x="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9"/>
            <p:cNvSpPr/>
            <p:nvPr/>
          </p:nvSpPr>
          <p:spPr>
            <a:xfrm>
              <a:off x="5022525" y="1325075"/>
              <a:ext cx="56825" cy="10150"/>
            </a:xfrm>
            <a:custGeom>
              <a:avLst/>
              <a:gdLst/>
              <a:ahLst/>
              <a:cxnLst/>
              <a:rect l="l" t="t" r="r" b="b"/>
              <a:pathLst>
                <a:path w="2273" h="406" extrusionOk="0">
                  <a:moveTo>
                    <a:pt x="23" y="1"/>
                  </a:moveTo>
                  <a:cubicBezTo>
                    <a:pt x="23" y="113"/>
                    <a:pt x="1" y="226"/>
                    <a:pt x="1" y="316"/>
                  </a:cubicBezTo>
                  <a:cubicBezTo>
                    <a:pt x="743" y="338"/>
                    <a:pt x="1485" y="383"/>
                    <a:pt x="2250" y="406"/>
                  </a:cubicBezTo>
                  <a:cubicBezTo>
                    <a:pt x="2250" y="293"/>
                    <a:pt x="2250" y="181"/>
                    <a:pt x="2272" y="68"/>
                  </a:cubicBezTo>
                  <a:cubicBezTo>
                    <a:pt x="2047" y="68"/>
                    <a:pt x="1822" y="68"/>
                    <a:pt x="1620" y="46"/>
                  </a:cubicBezTo>
                  <a:cubicBezTo>
                    <a:pt x="1080" y="46"/>
                    <a:pt x="563" y="23"/>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9"/>
            <p:cNvSpPr/>
            <p:nvPr/>
          </p:nvSpPr>
          <p:spPr>
            <a:xfrm>
              <a:off x="5018050" y="1379050"/>
              <a:ext cx="57350" cy="17450"/>
            </a:xfrm>
            <a:custGeom>
              <a:avLst/>
              <a:gdLst/>
              <a:ahLst/>
              <a:cxnLst/>
              <a:rect l="l" t="t" r="r" b="b"/>
              <a:pathLst>
                <a:path w="2294" h="698" extrusionOk="0">
                  <a:moveTo>
                    <a:pt x="23" y="1"/>
                  </a:moveTo>
                  <a:cubicBezTo>
                    <a:pt x="23" y="158"/>
                    <a:pt x="0" y="338"/>
                    <a:pt x="0" y="495"/>
                  </a:cubicBezTo>
                  <a:cubicBezTo>
                    <a:pt x="742" y="563"/>
                    <a:pt x="1507" y="630"/>
                    <a:pt x="2271" y="698"/>
                  </a:cubicBezTo>
                  <a:cubicBezTo>
                    <a:pt x="2271" y="540"/>
                    <a:pt x="2294" y="383"/>
                    <a:pt x="2294" y="203"/>
                  </a:cubicBezTo>
                  <a:cubicBezTo>
                    <a:pt x="2114" y="203"/>
                    <a:pt x="1911" y="180"/>
                    <a:pt x="1709" y="158"/>
                  </a:cubicBezTo>
                  <a:cubicBezTo>
                    <a:pt x="1169" y="113"/>
                    <a:pt x="607" y="45"/>
                    <a:pt x="2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9"/>
            <p:cNvSpPr/>
            <p:nvPr/>
          </p:nvSpPr>
          <p:spPr>
            <a:xfrm>
              <a:off x="5012425" y="1439200"/>
              <a:ext cx="60175" cy="15200"/>
            </a:xfrm>
            <a:custGeom>
              <a:avLst/>
              <a:gdLst/>
              <a:ahLst/>
              <a:cxnLst/>
              <a:rect l="l" t="t" r="r" b="b"/>
              <a:pathLst>
                <a:path w="2407" h="608" extrusionOk="0">
                  <a:moveTo>
                    <a:pt x="68" y="0"/>
                  </a:moveTo>
                  <a:cubicBezTo>
                    <a:pt x="45" y="180"/>
                    <a:pt x="23" y="360"/>
                    <a:pt x="0" y="540"/>
                  </a:cubicBezTo>
                  <a:cubicBezTo>
                    <a:pt x="517" y="563"/>
                    <a:pt x="1057" y="585"/>
                    <a:pt x="1574" y="585"/>
                  </a:cubicBezTo>
                  <a:cubicBezTo>
                    <a:pt x="1844" y="585"/>
                    <a:pt x="2136" y="608"/>
                    <a:pt x="2406" y="608"/>
                  </a:cubicBezTo>
                  <a:cubicBezTo>
                    <a:pt x="2406" y="450"/>
                    <a:pt x="2406" y="293"/>
                    <a:pt x="2406" y="135"/>
                  </a:cubicBezTo>
                  <a:cubicBezTo>
                    <a:pt x="1619" y="90"/>
                    <a:pt x="832" y="45"/>
                    <a:pt x="6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9"/>
            <p:cNvSpPr/>
            <p:nvPr/>
          </p:nvSpPr>
          <p:spPr>
            <a:xfrm>
              <a:off x="5000050" y="1492050"/>
              <a:ext cx="83225" cy="12950"/>
            </a:xfrm>
            <a:custGeom>
              <a:avLst/>
              <a:gdLst/>
              <a:ahLst/>
              <a:cxnLst/>
              <a:rect l="l" t="t" r="r" b="b"/>
              <a:pathLst>
                <a:path w="3329" h="518" extrusionOk="0">
                  <a:moveTo>
                    <a:pt x="158" y="0"/>
                  </a:moveTo>
                  <a:cubicBezTo>
                    <a:pt x="113" y="158"/>
                    <a:pt x="68" y="292"/>
                    <a:pt x="1" y="450"/>
                  </a:cubicBezTo>
                  <a:cubicBezTo>
                    <a:pt x="1102" y="472"/>
                    <a:pt x="2227" y="495"/>
                    <a:pt x="3328" y="517"/>
                  </a:cubicBezTo>
                  <a:cubicBezTo>
                    <a:pt x="3261" y="382"/>
                    <a:pt x="3171" y="247"/>
                    <a:pt x="3126" y="113"/>
                  </a:cubicBezTo>
                  <a:cubicBezTo>
                    <a:pt x="2339" y="90"/>
                    <a:pt x="1552" y="45"/>
                    <a:pt x="765" y="23"/>
                  </a:cubicBezTo>
                  <a:cubicBezTo>
                    <a:pt x="563" y="0"/>
                    <a:pt x="360" y="0"/>
                    <a:pt x="15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9"/>
            <p:cNvSpPr/>
            <p:nvPr/>
          </p:nvSpPr>
          <p:spPr>
            <a:xfrm>
              <a:off x="4965750" y="1538125"/>
              <a:ext cx="158000" cy="16350"/>
            </a:xfrm>
            <a:custGeom>
              <a:avLst/>
              <a:gdLst/>
              <a:ahLst/>
              <a:cxnLst/>
              <a:rect l="l" t="t" r="r" b="b"/>
              <a:pathLst>
                <a:path w="6320" h="654" extrusionOk="0">
                  <a:moveTo>
                    <a:pt x="428" y="1"/>
                  </a:moveTo>
                  <a:cubicBezTo>
                    <a:pt x="271" y="181"/>
                    <a:pt x="136" y="338"/>
                    <a:pt x="1" y="518"/>
                  </a:cubicBezTo>
                  <a:cubicBezTo>
                    <a:pt x="2092" y="586"/>
                    <a:pt x="4228" y="631"/>
                    <a:pt x="6319" y="653"/>
                  </a:cubicBezTo>
                  <a:cubicBezTo>
                    <a:pt x="6207" y="496"/>
                    <a:pt x="6095" y="361"/>
                    <a:pt x="5960" y="203"/>
                  </a:cubicBezTo>
                  <a:cubicBezTo>
                    <a:pt x="4768" y="158"/>
                    <a:pt x="3554" y="113"/>
                    <a:pt x="2339" y="68"/>
                  </a:cubicBezTo>
                  <a:cubicBezTo>
                    <a:pt x="1710" y="46"/>
                    <a:pt x="1058" y="23"/>
                    <a:pt x="42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9"/>
            <p:cNvSpPr/>
            <p:nvPr/>
          </p:nvSpPr>
          <p:spPr>
            <a:xfrm>
              <a:off x="5086625" y="1596050"/>
              <a:ext cx="41625" cy="12375"/>
            </a:xfrm>
            <a:custGeom>
              <a:avLst/>
              <a:gdLst/>
              <a:ahLst/>
              <a:cxnLst/>
              <a:rect l="l" t="t" r="r" b="b"/>
              <a:pathLst>
                <a:path w="1665" h="495" extrusionOk="0">
                  <a:moveTo>
                    <a:pt x="0" y="0"/>
                  </a:moveTo>
                  <a:lnTo>
                    <a:pt x="0" y="0"/>
                  </a:lnTo>
                  <a:cubicBezTo>
                    <a:pt x="113" y="157"/>
                    <a:pt x="225" y="292"/>
                    <a:pt x="338" y="450"/>
                  </a:cubicBezTo>
                  <a:cubicBezTo>
                    <a:pt x="675" y="472"/>
                    <a:pt x="1012" y="472"/>
                    <a:pt x="1349" y="495"/>
                  </a:cubicBezTo>
                  <a:cubicBezTo>
                    <a:pt x="1462" y="360"/>
                    <a:pt x="1574" y="247"/>
                    <a:pt x="1664" y="112"/>
                  </a:cubicBezTo>
                  <a:cubicBezTo>
                    <a:pt x="1125" y="67"/>
                    <a:pt x="562"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9"/>
            <p:cNvSpPr/>
            <p:nvPr/>
          </p:nvSpPr>
          <p:spPr>
            <a:xfrm>
              <a:off x="4942150" y="1588175"/>
              <a:ext cx="59050" cy="13500"/>
            </a:xfrm>
            <a:custGeom>
              <a:avLst/>
              <a:gdLst/>
              <a:ahLst/>
              <a:cxnLst/>
              <a:rect l="l" t="t" r="r" b="b"/>
              <a:pathLst>
                <a:path w="2362" h="540" extrusionOk="0">
                  <a:moveTo>
                    <a:pt x="0" y="0"/>
                  </a:moveTo>
                  <a:lnTo>
                    <a:pt x="0" y="0"/>
                  </a:lnTo>
                  <a:cubicBezTo>
                    <a:pt x="90" y="158"/>
                    <a:pt x="203" y="315"/>
                    <a:pt x="315" y="472"/>
                  </a:cubicBezTo>
                  <a:cubicBezTo>
                    <a:pt x="877" y="495"/>
                    <a:pt x="1440" y="517"/>
                    <a:pt x="2002" y="540"/>
                  </a:cubicBezTo>
                  <a:cubicBezTo>
                    <a:pt x="2114" y="405"/>
                    <a:pt x="2227" y="270"/>
                    <a:pt x="2361" y="113"/>
                  </a:cubicBezTo>
                  <a:cubicBezTo>
                    <a:pt x="1574" y="68"/>
                    <a:pt x="787" y="45"/>
                    <a:pt x="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9"/>
            <p:cNvSpPr/>
            <p:nvPr/>
          </p:nvSpPr>
          <p:spPr>
            <a:xfrm>
              <a:off x="4505350" y="1336325"/>
              <a:ext cx="470000" cy="761725"/>
            </a:xfrm>
            <a:custGeom>
              <a:avLst/>
              <a:gdLst/>
              <a:ahLst/>
              <a:cxnLst/>
              <a:rect l="l" t="t" r="r" b="b"/>
              <a:pathLst>
                <a:path w="18800" h="30469" extrusionOk="0">
                  <a:moveTo>
                    <a:pt x="14122" y="113"/>
                  </a:moveTo>
                  <a:cubicBezTo>
                    <a:pt x="14122" y="113"/>
                    <a:pt x="14145" y="68"/>
                    <a:pt x="14167" y="68"/>
                  </a:cubicBezTo>
                  <a:cubicBezTo>
                    <a:pt x="15111" y="1"/>
                    <a:pt x="16123" y="473"/>
                    <a:pt x="16820" y="923"/>
                  </a:cubicBezTo>
                  <a:cubicBezTo>
                    <a:pt x="17517" y="1417"/>
                    <a:pt x="18035" y="2047"/>
                    <a:pt x="18259" y="2856"/>
                  </a:cubicBezTo>
                  <a:cubicBezTo>
                    <a:pt x="18597" y="4183"/>
                    <a:pt x="18102" y="6072"/>
                    <a:pt x="18080" y="7781"/>
                  </a:cubicBezTo>
                  <a:cubicBezTo>
                    <a:pt x="18057" y="8748"/>
                    <a:pt x="18170" y="9422"/>
                    <a:pt x="18327" y="10074"/>
                  </a:cubicBezTo>
                  <a:cubicBezTo>
                    <a:pt x="18462" y="10749"/>
                    <a:pt x="18709" y="11401"/>
                    <a:pt x="18732" y="12210"/>
                  </a:cubicBezTo>
                  <a:cubicBezTo>
                    <a:pt x="18799" y="13537"/>
                    <a:pt x="18349" y="14729"/>
                    <a:pt x="18057" y="15920"/>
                  </a:cubicBezTo>
                  <a:cubicBezTo>
                    <a:pt x="17787" y="17090"/>
                    <a:pt x="17472" y="18237"/>
                    <a:pt x="17225" y="19451"/>
                  </a:cubicBezTo>
                  <a:cubicBezTo>
                    <a:pt x="16978" y="20777"/>
                    <a:pt x="16933" y="22104"/>
                    <a:pt x="17113" y="23318"/>
                  </a:cubicBezTo>
                  <a:cubicBezTo>
                    <a:pt x="17270" y="24622"/>
                    <a:pt x="17630" y="26376"/>
                    <a:pt x="17090" y="27501"/>
                  </a:cubicBezTo>
                  <a:cubicBezTo>
                    <a:pt x="16685" y="28355"/>
                    <a:pt x="15966" y="28985"/>
                    <a:pt x="15089" y="29232"/>
                  </a:cubicBezTo>
                  <a:cubicBezTo>
                    <a:pt x="13965" y="29524"/>
                    <a:pt x="12818" y="29255"/>
                    <a:pt x="11536" y="29300"/>
                  </a:cubicBezTo>
                  <a:cubicBezTo>
                    <a:pt x="10457" y="29344"/>
                    <a:pt x="9378" y="29547"/>
                    <a:pt x="8366" y="29794"/>
                  </a:cubicBezTo>
                  <a:cubicBezTo>
                    <a:pt x="7331" y="30019"/>
                    <a:pt x="6432" y="30334"/>
                    <a:pt x="5308" y="30401"/>
                  </a:cubicBezTo>
                  <a:cubicBezTo>
                    <a:pt x="4161" y="30469"/>
                    <a:pt x="3104" y="29997"/>
                    <a:pt x="2407" y="29524"/>
                  </a:cubicBezTo>
                  <a:cubicBezTo>
                    <a:pt x="923" y="28513"/>
                    <a:pt x="1" y="26714"/>
                    <a:pt x="181" y="24330"/>
                  </a:cubicBezTo>
                  <a:cubicBezTo>
                    <a:pt x="271" y="23206"/>
                    <a:pt x="586" y="22149"/>
                    <a:pt x="900" y="21160"/>
                  </a:cubicBezTo>
                  <a:cubicBezTo>
                    <a:pt x="1800" y="18371"/>
                    <a:pt x="3194" y="15898"/>
                    <a:pt x="4206" y="12975"/>
                  </a:cubicBezTo>
                  <a:cubicBezTo>
                    <a:pt x="4903" y="11019"/>
                    <a:pt x="5443" y="9017"/>
                    <a:pt x="6230" y="7308"/>
                  </a:cubicBezTo>
                  <a:cubicBezTo>
                    <a:pt x="7017" y="5577"/>
                    <a:pt x="8006" y="4115"/>
                    <a:pt x="9288" y="2744"/>
                  </a:cubicBezTo>
                  <a:cubicBezTo>
                    <a:pt x="9850" y="2137"/>
                    <a:pt x="10524" y="1485"/>
                    <a:pt x="11289" y="990"/>
                  </a:cubicBezTo>
                  <a:cubicBezTo>
                    <a:pt x="12076" y="518"/>
                    <a:pt x="12930" y="136"/>
                    <a:pt x="14122" y="113"/>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9"/>
            <p:cNvSpPr/>
            <p:nvPr/>
          </p:nvSpPr>
          <p:spPr>
            <a:xfrm>
              <a:off x="4889875" y="1366125"/>
              <a:ext cx="80400" cy="238375"/>
            </a:xfrm>
            <a:custGeom>
              <a:avLst/>
              <a:gdLst/>
              <a:ahLst/>
              <a:cxnLst/>
              <a:rect l="l" t="t" r="r" b="b"/>
              <a:pathLst>
                <a:path w="3216" h="9535" extrusionOk="0">
                  <a:moveTo>
                    <a:pt x="1754" y="0"/>
                  </a:moveTo>
                  <a:cubicBezTo>
                    <a:pt x="1776" y="18"/>
                    <a:pt x="1798" y="36"/>
                    <a:pt x="1820" y="54"/>
                  </a:cubicBezTo>
                  <a:lnTo>
                    <a:pt x="1820" y="54"/>
                  </a:lnTo>
                  <a:cubicBezTo>
                    <a:pt x="1813" y="43"/>
                    <a:pt x="1806" y="33"/>
                    <a:pt x="1799" y="23"/>
                  </a:cubicBezTo>
                  <a:cubicBezTo>
                    <a:pt x="1777" y="23"/>
                    <a:pt x="1777" y="0"/>
                    <a:pt x="1754" y="0"/>
                  </a:cubicBezTo>
                  <a:close/>
                  <a:moveTo>
                    <a:pt x="1820" y="54"/>
                  </a:moveTo>
                  <a:cubicBezTo>
                    <a:pt x="2065" y="420"/>
                    <a:pt x="2381" y="1075"/>
                    <a:pt x="2271" y="1687"/>
                  </a:cubicBezTo>
                  <a:cubicBezTo>
                    <a:pt x="2181" y="2114"/>
                    <a:pt x="1687" y="2429"/>
                    <a:pt x="1304" y="2766"/>
                  </a:cubicBezTo>
                  <a:cubicBezTo>
                    <a:pt x="945" y="3058"/>
                    <a:pt x="562" y="3463"/>
                    <a:pt x="360" y="3913"/>
                  </a:cubicBezTo>
                  <a:cubicBezTo>
                    <a:pt x="0" y="4790"/>
                    <a:pt x="248" y="5824"/>
                    <a:pt x="697" y="6409"/>
                  </a:cubicBezTo>
                  <a:cubicBezTo>
                    <a:pt x="967" y="6769"/>
                    <a:pt x="1507" y="7061"/>
                    <a:pt x="1889" y="7421"/>
                  </a:cubicBezTo>
                  <a:cubicBezTo>
                    <a:pt x="2091" y="7623"/>
                    <a:pt x="2384" y="8005"/>
                    <a:pt x="2564" y="8320"/>
                  </a:cubicBezTo>
                  <a:cubicBezTo>
                    <a:pt x="2676" y="8590"/>
                    <a:pt x="2811" y="9197"/>
                    <a:pt x="3103" y="9534"/>
                  </a:cubicBezTo>
                  <a:cubicBezTo>
                    <a:pt x="3036" y="9332"/>
                    <a:pt x="2991" y="9107"/>
                    <a:pt x="2946" y="8882"/>
                  </a:cubicBezTo>
                  <a:cubicBezTo>
                    <a:pt x="2789" y="8230"/>
                    <a:pt x="2676" y="7556"/>
                    <a:pt x="2699" y="6589"/>
                  </a:cubicBezTo>
                  <a:cubicBezTo>
                    <a:pt x="2721" y="4880"/>
                    <a:pt x="3216" y="2991"/>
                    <a:pt x="2878" y="1664"/>
                  </a:cubicBezTo>
                  <a:cubicBezTo>
                    <a:pt x="2706" y="1017"/>
                    <a:pt x="2327" y="474"/>
                    <a:pt x="1820" y="54"/>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9"/>
            <p:cNvSpPr/>
            <p:nvPr/>
          </p:nvSpPr>
          <p:spPr>
            <a:xfrm>
              <a:off x="4505350" y="1865875"/>
              <a:ext cx="440750" cy="230650"/>
            </a:xfrm>
            <a:custGeom>
              <a:avLst/>
              <a:gdLst/>
              <a:ahLst/>
              <a:cxnLst/>
              <a:rect l="l" t="t" r="r" b="b"/>
              <a:pathLst>
                <a:path w="17630" h="9226" extrusionOk="0">
                  <a:moveTo>
                    <a:pt x="17023" y="0"/>
                  </a:moveTo>
                  <a:lnTo>
                    <a:pt x="17023" y="0"/>
                  </a:lnTo>
                  <a:cubicBezTo>
                    <a:pt x="15966" y="1687"/>
                    <a:pt x="14437" y="2766"/>
                    <a:pt x="12481" y="3575"/>
                  </a:cubicBezTo>
                  <a:cubicBezTo>
                    <a:pt x="11311" y="4070"/>
                    <a:pt x="10255" y="4610"/>
                    <a:pt x="9198" y="5442"/>
                  </a:cubicBezTo>
                  <a:cubicBezTo>
                    <a:pt x="8208" y="6229"/>
                    <a:pt x="7241" y="7083"/>
                    <a:pt x="5982" y="7420"/>
                  </a:cubicBezTo>
                  <a:cubicBezTo>
                    <a:pt x="5690" y="7499"/>
                    <a:pt x="5353" y="7539"/>
                    <a:pt x="5007" y="7539"/>
                  </a:cubicBezTo>
                  <a:cubicBezTo>
                    <a:pt x="4661" y="7539"/>
                    <a:pt x="4307" y="7499"/>
                    <a:pt x="3981" y="7420"/>
                  </a:cubicBezTo>
                  <a:cubicBezTo>
                    <a:pt x="2767" y="7128"/>
                    <a:pt x="1710" y="5981"/>
                    <a:pt x="1193" y="4902"/>
                  </a:cubicBezTo>
                  <a:cubicBezTo>
                    <a:pt x="945" y="4340"/>
                    <a:pt x="743" y="3688"/>
                    <a:pt x="653" y="2856"/>
                  </a:cubicBezTo>
                  <a:cubicBezTo>
                    <a:pt x="608" y="2631"/>
                    <a:pt x="586" y="2069"/>
                    <a:pt x="563" y="1664"/>
                  </a:cubicBezTo>
                  <a:cubicBezTo>
                    <a:pt x="541" y="1529"/>
                    <a:pt x="541" y="1394"/>
                    <a:pt x="518" y="1282"/>
                  </a:cubicBezTo>
                  <a:cubicBezTo>
                    <a:pt x="361" y="1866"/>
                    <a:pt x="248" y="2496"/>
                    <a:pt x="181" y="3148"/>
                  </a:cubicBezTo>
                  <a:cubicBezTo>
                    <a:pt x="1" y="5532"/>
                    <a:pt x="923" y="7331"/>
                    <a:pt x="2407" y="8342"/>
                  </a:cubicBezTo>
                  <a:cubicBezTo>
                    <a:pt x="3059" y="8784"/>
                    <a:pt x="4026" y="9226"/>
                    <a:pt x="5087" y="9226"/>
                  </a:cubicBezTo>
                  <a:cubicBezTo>
                    <a:pt x="5160" y="9226"/>
                    <a:pt x="5234" y="9224"/>
                    <a:pt x="5308" y="9219"/>
                  </a:cubicBezTo>
                  <a:cubicBezTo>
                    <a:pt x="6432" y="9152"/>
                    <a:pt x="7331" y="8837"/>
                    <a:pt x="8366" y="8612"/>
                  </a:cubicBezTo>
                  <a:cubicBezTo>
                    <a:pt x="9378" y="8365"/>
                    <a:pt x="10457" y="8162"/>
                    <a:pt x="11536" y="8118"/>
                  </a:cubicBezTo>
                  <a:cubicBezTo>
                    <a:pt x="11639" y="8114"/>
                    <a:pt x="11742" y="8112"/>
                    <a:pt x="11843" y="8112"/>
                  </a:cubicBezTo>
                  <a:cubicBezTo>
                    <a:pt x="12545" y="8112"/>
                    <a:pt x="13209" y="8188"/>
                    <a:pt x="13852" y="8188"/>
                  </a:cubicBezTo>
                  <a:cubicBezTo>
                    <a:pt x="14271" y="8188"/>
                    <a:pt x="14681" y="8156"/>
                    <a:pt x="15089" y="8050"/>
                  </a:cubicBezTo>
                  <a:cubicBezTo>
                    <a:pt x="15966" y="7803"/>
                    <a:pt x="16685" y="7173"/>
                    <a:pt x="17090" y="6319"/>
                  </a:cubicBezTo>
                  <a:cubicBezTo>
                    <a:pt x="17630" y="5194"/>
                    <a:pt x="17270" y="3463"/>
                    <a:pt x="17113" y="2136"/>
                  </a:cubicBezTo>
                  <a:cubicBezTo>
                    <a:pt x="17000" y="1462"/>
                    <a:pt x="16978" y="742"/>
                    <a:pt x="1702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9"/>
            <p:cNvSpPr/>
            <p:nvPr/>
          </p:nvSpPr>
          <p:spPr>
            <a:xfrm>
              <a:off x="4734725" y="1406600"/>
              <a:ext cx="54550" cy="47250"/>
            </a:xfrm>
            <a:custGeom>
              <a:avLst/>
              <a:gdLst/>
              <a:ahLst/>
              <a:cxnLst/>
              <a:rect l="l" t="t" r="r" b="b"/>
              <a:pathLst>
                <a:path w="2182" h="1890" extrusionOk="0">
                  <a:moveTo>
                    <a:pt x="1552" y="23"/>
                  </a:moveTo>
                  <a:cubicBezTo>
                    <a:pt x="2069" y="0"/>
                    <a:pt x="2181" y="562"/>
                    <a:pt x="1912" y="1035"/>
                  </a:cubicBezTo>
                  <a:cubicBezTo>
                    <a:pt x="1732" y="1372"/>
                    <a:pt x="1192" y="1889"/>
                    <a:pt x="810" y="1799"/>
                  </a:cubicBezTo>
                  <a:cubicBezTo>
                    <a:pt x="0" y="1574"/>
                    <a:pt x="922" y="270"/>
                    <a:pt x="1259" y="68"/>
                  </a:cubicBezTo>
                  <a:cubicBezTo>
                    <a:pt x="1349" y="23"/>
                    <a:pt x="1484" y="23"/>
                    <a:pt x="1552" y="2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9"/>
            <p:cNvSpPr/>
            <p:nvPr/>
          </p:nvSpPr>
          <p:spPr>
            <a:xfrm>
              <a:off x="4644200" y="1463925"/>
              <a:ext cx="111900" cy="164175"/>
            </a:xfrm>
            <a:custGeom>
              <a:avLst/>
              <a:gdLst/>
              <a:ahLst/>
              <a:cxnLst/>
              <a:rect l="l" t="t" r="r" b="b"/>
              <a:pathLst>
                <a:path w="4476" h="6567" extrusionOk="0">
                  <a:moveTo>
                    <a:pt x="3576" y="46"/>
                  </a:moveTo>
                  <a:cubicBezTo>
                    <a:pt x="4476" y="1"/>
                    <a:pt x="3891" y="1507"/>
                    <a:pt x="3644" y="2137"/>
                  </a:cubicBezTo>
                  <a:cubicBezTo>
                    <a:pt x="3127" y="3374"/>
                    <a:pt x="2474" y="4408"/>
                    <a:pt x="1800" y="5352"/>
                  </a:cubicBezTo>
                  <a:cubicBezTo>
                    <a:pt x="1530" y="5780"/>
                    <a:pt x="990" y="6567"/>
                    <a:pt x="473" y="6387"/>
                  </a:cubicBezTo>
                  <a:cubicBezTo>
                    <a:pt x="1" y="6229"/>
                    <a:pt x="361" y="5083"/>
                    <a:pt x="563" y="4520"/>
                  </a:cubicBezTo>
                  <a:cubicBezTo>
                    <a:pt x="1080" y="3104"/>
                    <a:pt x="1530" y="2339"/>
                    <a:pt x="2295" y="1260"/>
                  </a:cubicBezTo>
                  <a:cubicBezTo>
                    <a:pt x="2609" y="833"/>
                    <a:pt x="3127" y="91"/>
                    <a:pt x="3576" y="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9"/>
            <p:cNvSpPr/>
            <p:nvPr/>
          </p:nvSpPr>
          <p:spPr>
            <a:xfrm>
              <a:off x="4532350" y="1925450"/>
              <a:ext cx="81525" cy="152925"/>
            </a:xfrm>
            <a:custGeom>
              <a:avLst/>
              <a:gdLst/>
              <a:ahLst/>
              <a:cxnLst/>
              <a:rect l="l" t="t" r="r" b="b"/>
              <a:pathLst>
                <a:path w="3261" h="6117" extrusionOk="0">
                  <a:moveTo>
                    <a:pt x="180" y="788"/>
                  </a:moveTo>
                  <a:cubicBezTo>
                    <a:pt x="270" y="518"/>
                    <a:pt x="607" y="1"/>
                    <a:pt x="1147" y="226"/>
                  </a:cubicBezTo>
                  <a:cubicBezTo>
                    <a:pt x="1844" y="518"/>
                    <a:pt x="2069" y="2047"/>
                    <a:pt x="2249" y="2631"/>
                  </a:cubicBezTo>
                  <a:cubicBezTo>
                    <a:pt x="2496" y="3351"/>
                    <a:pt x="3261" y="4588"/>
                    <a:pt x="2699" y="5217"/>
                  </a:cubicBezTo>
                  <a:cubicBezTo>
                    <a:pt x="1867" y="6117"/>
                    <a:pt x="1035" y="4093"/>
                    <a:pt x="765" y="3396"/>
                  </a:cubicBezTo>
                  <a:cubicBezTo>
                    <a:pt x="630" y="3014"/>
                    <a:pt x="540" y="2631"/>
                    <a:pt x="428" y="2294"/>
                  </a:cubicBezTo>
                  <a:cubicBezTo>
                    <a:pt x="248" y="1755"/>
                    <a:pt x="0" y="1327"/>
                    <a:pt x="180" y="78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9"/>
            <p:cNvSpPr/>
            <p:nvPr/>
          </p:nvSpPr>
          <p:spPr>
            <a:xfrm>
              <a:off x="4856150" y="1717450"/>
              <a:ext cx="65775" cy="126525"/>
            </a:xfrm>
            <a:custGeom>
              <a:avLst/>
              <a:gdLst/>
              <a:ahLst/>
              <a:cxnLst/>
              <a:rect l="l" t="t" r="r" b="b"/>
              <a:pathLst>
                <a:path w="2631" h="5061" extrusionOk="0">
                  <a:moveTo>
                    <a:pt x="1934" y="136"/>
                  </a:moveTo>
                  <a:cubicBezTo>
                    <a:pt x="2631" y="878"/>
                    <a:pt x="2564" y="5060"/>
                    <a:pt x="1147" y="4970"/>
                  </a:cubicBezTo>
                  <a:cubicBezTo>
                    <a:pt x="0" y="4880"/>
                    <a:pt x="135" y="1170"/>
                    <a:pt x="967" y="293"/>
                  </a:cubicBezTo>
                  <a:cubicBezTo>
                    <a:pt x="1169" y="68"/>
                    <a:pt x="1372" y="1"/>
                    <a:pt x="1934" y="13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9"/>
            <p:cNvSpPr/>
            <p:nvPr/>
          </p:nvSpPr>
          <p:spPr>
            <a:xfrm>
              <a:off x="4785300" y="1824825"/>
              <a:ext cx="63000" cy="63000"/>
            </a:xfrm>
            <a:custGeom>
              <a:avLst/>
              <a:gdLst/>
              <a:ahLst/>
              <a:cxnLst/>
              <a:rect l="l" t="t" r="r" b="b"/>
              <a:pathLst>
                <a:path w="2520" h="2520" extrusionOk="0">
                  <a:moveTo>
                    <a:pt x="1193" y="316"/>
                  </a:moveTo>
                  <a:cubicBezTo>
                    <a:pt x="2519" y="1"/>
                    <a:pt x="2407" y="2092"/>
                    <a:pt x="1620" y="2272"/>
                  </a:cubicBezTo>
                  <a:cubicBezTo>
                    <a:pt x="518" y="2519"/>
                    <a:pt x="1" y="608"/>
                    <a:pt x="1193" y="31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9"/>
            <p:cNvSpPr/>
            <p:nvPr/>
          </p:nvSpPr>
          <p:spPr>
            <a:xfrm>
              <a:off x="4864575" y="1885550"/>
              <a:ext cx="56800" cy="79275"/>
            </a:xfrm>
            <a:custGeom>
              <a:avLst/>
              <a:gdLst/>
              <a:ahLst/>
              <a:cxnLst/>
              <a:rect l="l" t="t" r="r" b="b"/>
              <a:pathLst>
                <a:path w="2272" h="3171" extrusionOk="0">
                  <a:moveTo>
                    <a:pt x="967" y="45"/>
                  </a:moveTo>
                  <a:cubicBezTo>
                    <a:pt x="2272" y="0"/>
                    <a:pt x="2092" y="3171"/>
                    <a:pt x="877" y="3081"/>
                  </a:cubicBezTo>
                  <a:cubicBezTo>
                    <a:pt x="383" y="3036"/>
                    <a:pt x="270" y="2676"/>
                    <a:pt x="158" y="2046"/>
                  </a:cubicBezTo>
                  <a:cubicBezTo>
                    <a:pt x="0" y="1102"/>
                    <a:pt x="45" y="90"/>
                    <a:pt x="967" y="4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9"/>
            <p:cNvSpPr/>
            <p:nvPr/>
          </p:nvSpPr>
          <p:spPr>
            <a:xfrm>
              <a:off x="5103475" y="1350950"/>
              <a:ext cx="440200" cy="782525"/>
            </a:xfrm>
            <a:custGeom>
              <a:avLst/>
              <a:gdLst/>
              <a:ahLst/>
              <a:cxnLst/>
              <a:rect l="l" t="t" r="r" b="b"/>
              <a:pathLst>
                <a:path w="17608" h="31301" extrusionOk="0">
                  <a:moveTo>
                    <a:pt x="5802" y="180"/>
                  </a:moveTo>
                  <a:cubicBezTo>
                    <a:pt x="5802" y="180"/>
                    <a:pt x="5780" y="158"/>
                    <a:pt x="5780" y="158"/>
                  </a:cubicBezTo>
                  <a:cubicBezTo>
                    <a:pt x="4835" y="0"/>
                    <a:pt x="3779" y="382"/>
                    <a:pt x="3059" y="787"/>
                  </a:cubicBezTo>
                  <a:cubicBezTo>
                    <a:pt x="2294" y="1214"/>
                    <a:pt x="1732" y="1799"/>
                    <a:pt x="1440" y="2586"/>
                  </a:cubicBezTo>
                  <a:cubicBezTo>
                    <a:pt x="990" y="3868"/>
                    <a:pt x="1328" y="5802"/>
                    <a:pt x="1193" y="7510"/>
                  </a:cubicBezTo>
                  <a:cubicBezTo>
                    <a:pt x="1125" y="8477"/>
                    <a:pt x="968" y="9107"/>
                    <a:pt x="765" y="9759"/>
                  </a:cubicBezTo>
                  <a:cubicBezTo>
                    <a:pt x="563" y="10434"/>
                    <a:pt x="271" y="11041"/>
                    <a:pt x="158" y="11850"/>
                  </a:cubicBezTo>
                  <a:cubicBezTo>
                    <a:pt x="1" y="13177"/>
                    <a:pt x="316" y="14414"/>
                    <a:pt x="518" y="15605"/>
                  </a:cubicBezTo>
                  <a:cubicBezTo>
                    <a:pt x="698" y="16797"/>
                    <a:pt x="900" y="17966"/>
                    <a:pt x="1035" y="19203"/>
                  </a:cubicBezTo>
                  <a:cubicBezTo>
                    <a:pt x="1193" y="20552"/>
                    <a:pt x="1103" y="21856"/>
                    <a:pt x="833" y="23071"/>
                  </a:cubicBezTo>
                  <a:cubicBezTo>
                    <a:pt x="541" y="24352"/>
                    <a:pt x="46" y="26061"/>
                    <a:pt x="496" y="27230"/>
                  </a:cubicBezTo>
                  <a:cubicBezTo>
                    <a:pt x="810" y="28107"/>
                    <a:pt x="1485" y="28804"/>
                    <a:pt x="2339" y="29119"/>
                  </a:cubicBezTo>
                  <a:cubicBezTo>
                    <a:pt x="3441" y="29502"/>
                    <a:pt x="4611" y="29344"/>
                    <a:pt x="5870" y="29502"/>
                  </a:cubicBezTo>
                  <a:cubicBezTo>
                    <a:pt x="6927" y="29659"/>
                    <a:pt x="8006" y="29929"/>
                    <a:pt x="8995" y="30266"/>
                  </a:cubicBezTo>
                  <a:cubicBezTo>
                    <a:pt x="10007" y="30581"/>
                    <a:pt x="10862" y="30986"/>
                    <a:pt x="11986" y="31143"/>
                  </a:cubicBezTo>
                  <a:cubicBezTo>
                    <a:pt x="13110" y="31300"/>
                    <a:pt x="14212" y="30918"/>
                    <a:pt x="14932" y="30513"/>
                  </a:cubicBezTo>
                  <a:cubicBezTo>
                    <a:pt x="16506" y="29636"/>
                    <a:pt x="17585" y="27928"/>
                    <a:pt x="17607" y="25522"/>
                  </a:cubicBezTo>
                  <a:cubicBezTo>
                    <a:pt x="17607" y="24397"/>
                    <a:pt x="17382" y="23318"/>
                    <a:pt x="17158" y="22306"/>
                  </a:cubicBezTo>
                  <a:cubicBezTo>
                    <a:pt x="16506" y="19450"/>
                    <a:pt x="15336" y="16865"/>
                    <a:pt x="14572" y="13874"/>
                  </a:cubicBezTo>
                  <a:cubicBezTo>
                    <a:pt x="14055" y="11850"/>
                    <a:pt x="13672" y="9804"/>
                    <a:pt x="13043" y="8050"/>
                  </a:cubicBezTo>
                  <a:cubicBezTo>
                    <a:pt x="12413" y="6251"/>
                    <a:pt x="11559" y="4722"/>
                    <a:pt x="10389" y="3238"/>
                  </a:cubicBezTo>
                  <a:cubicBezTo>
                    <a:pt x="9872" y="2586"/>
                    <a:pt x="9265" y="1867"/>
                    <a:pt x="8546" y="1327"/>
                  </a:cubicBezTo>
                  <a:cubicBezTo>
                    <a:pt x="7804" y="765"/>
                    <a:pt x="6994" y="338"/>
                    <a:pt x="5802" y="18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9"/>
            <p:cNvSpPr/>
            <p:nvPr/>
          </p:nvSpPr>
          <p:spPr>
            <a:xfrm>
              <a:off x="5116975" y="1376250"/>
              <a:ext cx="87725" cy="235000"/>
            </a:xfrm>
            <a:custGeom>
              <a:avLst/>
              <a:gdLst/>
              <a:ahLst/>
              <a:cxnLst/>
              <a:rect l="l" t="t" r="r" b="b"/>
              <a:pathLst>
                <a:path w="3509" h="9400" extrusionOk="0">
                  <a:moveTo>
                    <a:pt x="2159" y="0"/>
                  </a:moveTo>
                  <a:lnTo>
                    <a:pt x="2159" y="0"/>
                  </a:lnTo>
                  <a:cubicBezTo>
                    <a:pt x="1575" y="382"/>
                    <a:pt x="1147" y="922"/>
                    <a:pt x="900" y="1574"/>
                  </a:cubicBezTo>
                  <a:cubicBezTo>
                    <a:pt x="450" y="2856"/>
                    <a:pt x="788" y="4790"/>
                    <a:pt x="653" y="6498"/>
                  </a:cubicBezTo>
                  <a:cubicBezTo>
                    <a:pt x="585" y="7465"/>
                    <a:pt x="428" y="8095"/>
                    <a:pt x="225" y="8747"/>
                  </a:cubicBezTo>
                  <a:cubicBezTo>
                    <a:pt x="158" y="8972"/>
                    <a:pt x="91" y="9174"/>
                    <a:pt x="1" y="9399"/>
                  </a:cubicBezTo>
                  <a:cubicBezTo>
                    <a:pt x="315" y="9084"/>
                    <a:pt x="518" y="8477"/>
                    <a:pt x="653" y="8230"/>
                  </a:cubicBezTo>
                  <a:cubicBezTo>
                    <a:pt x="855" y="7915"/>
                    <a:pt x="1170" y="7555"/>
                    <a:pt x="1417" y="7375"/>
                  </a:cubicBezTo>
                  <a:cubicBezTo>
                    <a:pt x="1822" y="7061"/>
                    <a:pt x="2362" y="6836"/>
                    <a:pt x="2676" y="6476"/>
                  </a:cubicBezTo>
                  <a:cubicBezTo>
                    <a:pt x="3171" y="5936"/>
                    <a:pt x="3508" y="4924"/>
                    <a:pt x="3216" y="4025"/>
                  </a:cubicBezTo>
                  <a:cubicBezTo>
                    <a:pt x="3059" y="3575"/>
                    <a:pt x="2721" y="3126"/>
                    <a:pt x="2384" y="2788"/>
                  </a:cubicBezTo>
                  <a:cubicBezTo>
                    <a:pt x="2024" y="2429"/>
                    <a:pt x="1575" y="2069"/>
                    <a:pt x="1507" y="1642"/>
                  </a:cubicBezTo>
                  <a:cubicBezTo>
                    <a:pt x="1440" y="1012"/>
                    <a:pt x="1844" y="360"/>
                    <a:pt x="2137" y="23"/>
                  </a:cubicBezTo>
                  <a:cubicBezTo>
                    <a:pt x="2137" y="23"/>
                    <a:pt x="2159" y="0"/>
                    <a:pt x="2159"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9"/>
            <p:cNvSpPr/>
            <p:nvPr/>
          </p:nvSpPr>
          <p:spPr>
            <a:xfrm>
              <a:off x="5104600" y="1874850"/>
              <a:ext cx="439075" cy="255600"/>
            </a:xfrm>
            <a:custGeom>
              <a:avLst/>
              <a:gdLst/>
              <a:ahLst/>
              <a:cxnLst/>
              <a:rect l="l" t="t" r="r" b="b"/>
              <a:pathLst>
                <a:path w="17563" h="10224" extrusionOk="0">
                  <a:moveTo>
                    <a:pt x="1058" y="1"/>
                  </a:moveTo>
                  <a:cubicBezTo>
                    <a:pt x="1035" y="720"/>
                    <a:pt x="945" y="1440"/>
                    <a:pt x="788" y="2115"/>
                  </a:cubicBezTo>
                  <a:cubicBezTo>
                    <a:pt x="496" y="3396"/>
                    <a:pt x="1" y="5105"/>
                    <a:pt x="451" y="6274"/>
                  </a:cubicBezTo>
                  <a:cubicBezTo>
                    <a:pt x="765" y="7151"/>
                    <a:pt x="1440" y="7848"/>
                    <a:pt x="2294" y="8163"/>
                  </a:cubicBezTo>
                  <a:cubicBezTo>
                    <a:pt x="3396" y="8546"/>
                    <a:pt x="4566" y="8388"/>
                    <a:pt x="5825" y="8546"/>
                  </a:cubicBezTo>
                  <a:cubicBezTo>
                    <a:pt x="6882" y="8703"/>
                    <a:pt x="7961" y="8973"/>
                    <a:pt x="8950" y="9310"/>
                  </a:cubicBezTo>
                  <a:cubicBezTo>
                    <a:pt x="9962" y="9625"/>
                    <a:pt x="10817" y="10030"/>
                    <a:pt x="11941" y="10187"/>
                  </a:cubicBezTo>
                  <a:cubicBezTo>
                    <a:pt x="12118" y="10212"/>
                    <a:pt x="12295" y="10223"/>
                    <a:pt x="12470" y="10223"/>
                  </a:cubicBezTo>
                  <a:cubicBezTo>
                    <a:pt x="13403" y="10223"/>
                    <a:pt x="14280" y="9898"/>
                    <a:pt x="14887" y="9557"/>
                  </a:cubicBezTo>
                  <a:cubicBezTo>
                    <a:pt x="16461" y="8680"/>
                    <a:pt x="17540" y="6972"/>
                    <a:pt x="17562" y="4566"/>
                  </a:cubicBezTo>
                  <a:cubicBezTo>
                    <a:pt x="17562" y="3913"/>
                    <a:pt x="17495" y="3284"/>
                    <a:pt x="17382" y="2677"/>
                  </a:cubicBezTo>
                  <a:cubicBezTo>
                    <a:pt x="17360" y="2812"/>
                    <a:pt x="17337" y="2947"/>
                    <a:pt x="17315" y="3059"/>
                  </a:cubicBezTo>
                  <a:cubicBezTo>
                    <a:pt x="17248" y="3464"/>
                    <a:pt x="17180" y="4026"/>
                    <a:pt x="17135" y="4251"/>
                  </a:cubicBezTo>
                  <a:cubicBezTo>
                    <a:pt x="16955" y="5060"/>
                    <a:pt x="16708" y="5690"/>
                    <a:pt x="16393" y="6229"/>
                  </a:cubicBezTo>
                  <a:cubicBezTo>
                    <a:pt x="15786" y="7264"/>
                    <a:pt x="14639" y="8298"/>
                    <a:pt x="13402" y="8501"/>
                  </a:cubicBezTo>
                  <a:cubicBezTo>
                    <a:pt x="13208" y="8534"/>
                    <a:pt x="13005" y="8550"/>
                    <a:pt x="12798" y="8550"/>
                  </a:cubicBezTo>
                  <a:cubicBezTo>
                    <a:pt x="12311" y="8550"/>
                    <a:pt x="11812" y="8463"/>
                    <a:pt x="11401" y="8321"/>
                  </a:cubicBezTo>
                  <a:cubicBezTo>
                    <a:pt x="10187" y="7893"/>
                    <a:pt x="9288" y="6949"/>
                    <a:pt x="8366" y="6072"/>
                  </a:cubicBezTo>
                  <a:cubicBezTo>
                    <a:pt x="7399" y="5173"/>
                    <a:pt x="6409" y="4521"/>
                    <a:pt x="5263" y="3936"/>
                  </a:cubicBezTo>
                  <a:cubicBezTo>
                    <a:pt x="3396" y="2947"/>
                    <a:pt x="1957" y="1777"/>
                    <a:pt x="105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9"/>
            <p:cNvSpPr/>
            <p:nvPr/>
          </p:nvSpPr>
          <p:spPr>
            <a:xfrm>
              <a:off x="5310925" y="1429075"/>
              <a:ext cx="51725" cy="49500"/>
            </a:xfrm>
            <a:custGeom>
              <a:avLst/>
              <a:gdLst/>
              <a:ahLst/>
              <a:cxnLst/>
              <a:rect l="l" t="t" r="r" b="b"/>
              <a:pathLst>
                <a:path w="2069" h="1980" extrusionOk="0">
                  <a:moveTo>
                    <a:pt x="652" y="68"/>
                  </a:moveTo>
                  <a:cubicBezTo>
                    <a:pt x="135" y="1"/>
                    <a:pt x="0" y="563"/>
                    <a:pt x="203" y="1058"/>
                  </a:cubicBezTo>
                  <a:cubicBezTo>
                    <a:pt x="360" y="1417"/>
                    <a:pt x="855" y="1979"/>
                    <a:pt x="1259" y="1912"/>
                  </a:cubicBezTo>
                  <a:cubicBezTo>
                    <a:pt x="2069" y="1755"/>
                    <a:pt x="1259" y="361"/>
                    <a:pt x="922" y="158"/>
                  </a:cubicBezTo>
                  <a:cubicBezTo>
                    <a:pt x="855" y="91"/>
                    <a:pt x="742" y="68"/>
                    <a:pt x="652" y="6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9"/>
            <p:cNvSpPr/>
            <p:nvPr/>
          </p:nvSpPr>
          <p:spPr>
            <a:xfrm>
              <a:off x="5437950" y="1816400"/>
              <a:ext cx="74250" cy="179350"/>
            </a:xfrm>
            <a:custGeom>
              <a:avLst/>
              <a:gdLst/>
              <a:ahLst/>
              <a:cxnLst/>
              <a:rect l="l" t="t" r="r" b="b"/>
              <a:pathLst>
                <a:path w="2970" h="7174" extrusionOk="0">
                  <a:moveTo>
                    <a:pt x="855" y="248"/>
                  </a:moveTo>
                  <a:cubicBezTo>
                    <a:pt x="1" y="0"/>
                    <a:pt x="226" y="1597"/>
                    <a:pt x="338" y="2249"/>
                  </a:cubicBezTo>
                  <a:cubicBezTo>
                    <a:pt x="541" y="3598"/>
                    <a:pt x="968" y="4745"/>
                    <a:pt x="1395" y="5802"/>
                  </a:cubicBezTo>
                  <a:cubicBezTo>
                    <a:pt x="1597" y="6274"/>
                    <a:pt x="1935" y="7173"/>
                    <a:pt x="2474" y="7106"/>
                  </a:cubicBezTo>
                  <a:cubicBezTo>
                    <a:pt x="2969" y="7061"/>
                    <a:pt x="2879" y="5869"/>
                    <a:pt x="2812" y="5262"/>
                  </a:cubicBezTo>
                  <a:cubicBezTo>
                    <a:pt x="2609" y="3778"/>
                    <a:pt x="2340" y="2946"/>
                    <a:pt x="1845" y="1732"/>
                  </a:cubicBezTo>
                  <a:cubicBezTo>
                    <a:pt x="1642" y="1237"/>
                    <a:pt x="1305" y="383"/>
                    <a:pt x="855" y="24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9"/>
            <p:cNvSpPr/>
            <p:nvPr/>
          </p:nvSpPr>
          <p:spPr>
            <a:xfrm>
              <a:off x="5161950" y="1833250"/>
              <a:ext cx="57350" cy="128200"/>
            </a:xfrm>
            <a:custGeom>
              <a:avLst/>
              <a:gdLst/>
              <a:ahLst/>
              <a:cxnLst/>
              <a:rect l="l" t="t" r="r" b="b"/>
              <a:pathLst>
                <a:path w="2294" h="5128" extrusionOk="0">
                  <a:moveTo>
                    <a:pt x="495" y="158"/>
                  </a:moveTo>
                  <a:cubicBezTo>
                    <a:pt x="0" y="945"/>
                    <a:pt x="293" y="5128"/>
                    <a:pt x="1395" y="4925"/>
                  </a:cubicBezTo>
                  <a:cubicBezTo>
                    <a:pt x="2294" y="4768"/>
                    <a:pt x="1957" y="1103"/>
                    <a:pt x="1260" y="271"/>
                  </a:cubicBezTo>
                  <a:cubicBezTo>
                    <a:pt x="1080" y="46"/>
                    <a:pt x="922" y="1"/>
                    <a:pt x="495" y="15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 name="Google Shape;527;p9"/>
            <p:cNvSpPr/>
            <p:nvPr/>
          </p:nvSpPr>
          <p:spPr>
            <a:xfrm>
              <a:off x="5142825" y="1963675"/>
              <a:ext cx="63000" cy="66350"/>
            </a:xfrm>
            <a:custGeom>
              <a:avLst/>
              <a:gdLst/>
              <a:ahLst/>
              <a:cxnLst/>
              <a:rect l="l" t="t" r="r" b="b"/>
              <a:pathLst>
                <a:path w="2520" h="2654" extrusionOk="0">
                  <a:moveTo>
                    <a:pt x="1373" y="428"/>
                  </a:moveTo>
                  <a:cubicBezTo>
                    <a:pt x="68" y="1"/>
                    <a:pt x="1" y="2092"/>
                    <a:pt x="788" y="2339"/>
                  </a:cubicBezTo>
                  <a:cubicBezTo>
                    <a:pt x="1845" y="2654"/>
                    <a:pt x="2519" y="810"/>
                    <a:pt x="1373" y="4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 name="Google Shape;528;p9"/>
            <p:cNvSpPr/>
            <p:nvPr/>
          </p:nvSpPr>
          <p:spPr>
            <a:xfrm>
              <a:off x="5330025" y="1485300"/>
              <a:ext cx="75350" cy="92200"/>
            </a:xfrm>
            <a:custGeom>
              <a:avLst/>
              <a:gdLst/>
              <a:ahLst/>
              <a:cxnLst/>
              <a:rect l="l" t="t" r="r" b="b"/>
              <a:pathLst>
                <a:path w="3014" h="3688" extrusionOk="0">
                  <a:moveTo>
                    <a:pt x="1192" y="383"/>
                  </a:moveTo>
                  <a:cubicBezTo>
                    <a:pt x="1" y="900"/>
                    <a:pt x="1575" y="3688"/>
                    <a:pt x="2587" y="3058"/>
                  </a:cubicBezTo>
                  <a:cubicBezTo>
                    <a:pt x="3014" y="2789"/>
                    <a:pt x="2969" y="2429"/>
                    <a:pt x="2789" y="1799"/>
                  </a:cubicBezTo>
                  <a:cubicBezTo>
                    <a:pt x="2519" y="877"/>
                    <a:pt x="2024" y="0"/>
                    <a:pt x="1192" y="38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9"/>
                                        </p:tgtEl>
                                        <p:attrNameLst>
                                          <p:attrName>style.visibility</p:attrName>
                                        </p:attrNameLst>
                                      </p:cBhvr>
                                      <p:to>
                                        <p:strVal val="visible"/>
                                      </p:to>
                                    </p:set>
                                    <p:animEffect transition="in" filter="fade">
                                      <p:cBhvr>
                                        <p:cTn id="7" dur="1000"/>
                                        <p:tgtEl>
                                          <p:spTgt spid="4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1990</Words>
  <Application>Microsoft Macintosh PowerPoint</Application>
  <PresentationFormat>On-screen Show (16:9)</PresentationFormat>
  <Paragraphs>412</Paragraphs>
  <Slides>43</Slides>
  <Notes>43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Roboto Condensed Light</vt:lpstr>
      <vt:lpstr>Montserrat</vt:lpstr>
      <vt:lpstr>Arial</vt:lpstr>
      <vt:lpstr>Anaheim</vt:lpstr>
      <vt:lpstr>Alata</vt:lpstr>
      <vt:lpstr>Healthcare Center Website by Slidesgo</vt:lpstr>
      <vt:lpstr>E-learning platform Marketing strategy</vt:lpstr>
      <vt:lpstr>Brief About Us high-quality, accessible online education for healthcare professionals in Egypt and beyond, empowering people with the knowledge and skills to excel in their careers and contribute to the advancement of healthcare. </vt:lpstr>
      <vt:lpstr>PowerPoint Presentation</vt:lpstr>
      <vt:lpstr>Situation analysis</vt:lpstr>
      <vt:lpstr>My competitors analysis: </vt:lpstr>
      <vt:lpstr>PowerPoint Presentation</vt:lpstr>
      <vt:lpstr>SWOT Analysis </vt:lpstr>
      <vt:lpstr>Objective </vt:lpstr>
      <vt:lpstr>Strategy</vt:lpstr>
      <vt:lpstr>PowerPoint Presentation</vt:lpstr>
      <vt:lpstr>PowerPoint Presentation</vt:lpstr>
      <vt:lpstr>PowerPoint Presentation</vt:lpstr>
      <vt:lpstr>Tactics</vt:lpstr>
      <vt:lpstr>1.Product</vt:lpstr>
      <vt:lpstr>PowerPoint Presentation</vt:lpstr>
      <vt:lpstr>2.Price</vt:lpstr>
      <vt:lpstr>3.Place</vt:lpstr>
      <vt:lpstr>4.Promotion</vt:lpstr>
      <vt:lpstr>Social Media Marketing</vt:lpstr>
      <vt:lpstr>Hashtags used with different platforms:</vt:lpstr>
      <vt:lpstr>5.People </vt:lpstr>
      <vt:lpstr>PowerPoint Presentation</vt:lpstr>
      <vt:lpstr>PowerPoint Presentation</vt:lpstr>
      <vt:lpstr>PowerPoint Presentation</vt:lpstr>
      <vt:lpstr>PowerPoint Presentation</vt:lpstr>
      <vt:lpstr>PowerPoint Presentation</vt:lpstr>
      <vt:lpstr>PowerPoint Presentation</vt:lpstr>
      <vt:lpstr>https://www.facebook.com/photo.php?fbid=122113697942377463&amp;set=pb.61561323899643.-2207520000&amp;type=3</vt:lpstr>
      <vt:lpstr>Reel on instagram Example</vt:lpstr>
      <vt:lpstr>PowerPoint Presentation</vt:lpstr>
      <vt:lpstr>Video on Youtube Example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KPIs</vt:lpstr>
      <vt:lpstr>KPIs</vt:lpstr>
      <vt:lpstr>KPIs Analysis</vt:lpstr>
      <vt:lpstr>Recommendations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E-learning platform Marketing strategy</dc:title>
  <cp:lastModifiedBy>Microsoft Office User</cp:lastModifiedBy>
  <cp:revision>1</cp:revision>
  <dcterms:modified xsi:type="dcterms:W3CDTF">2024-10-23T16:37:03Z</dcterms:modified>
</cp:coreProperties>
</file>